
<file path=[Content_Types].xml><?xml version="1.0" encoding="utf-8"?>
<Types xmlns="http://schemas.openxmlformats.org/package/2006/content-types">
  <Default Extension="dat" ContentType="text/plain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f637d867c27a4ac3" Type="http://schemas.microsoft.com/office/2006/relationships/txt" Target="udata/data.dat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5" r:id="rId2"/>
    <p:sldId id="269" r:id="rId3"/>
    <p:sldId id="280" r:id="rId4"/>
    <p:sldId id="286" r:id="rId5"/>
    <p:sldId id="285" r:id="rId6"/>
    <p:sldId id="344" r:id="rId7"/>
    <p:sldId id="288" r:id="rId8"/>
    <p:sldId id="296" r:id="rId9"/>
    <p:sldId id="295" r:id="rId10"/>
    <p:sldId id="297" r:id="rId11"/>
    <p:sldId id="287" r:id="rId12"/>
    <p:sldId id="345" r:id="rId13"/>
    <p:sldId id="346" r:id="rId14"/>
    <p:sldId id="291" r:id="rId15"/>
    <p:sldId id="299" r:id="rId16"/>
    <p:sldId id="300" r:id="rId17"/>
    <p:sldId id="330" r:id="rId18"/>
    <p:sldId id="315" r:id="rId19"/>
    <p:sldId id="324" r:id="rId20"/>
    <p:sldId id="325" r:id="rId21"/>
    <p:sldId id="347" r:id="rId22"/>
    <p:sldId id="348" r:id="rId23"/>
    <p:sldId id="336" r:id="rId24"/>
    <p:sldId id="349" r:id="rId25"/>
    <p:sldId id="350" r:id="rId26"/>
    <p:sldId id="351" r:id="rId27"/>
    <p:sldId id="352" r:id="rId28"/>
    <p:sldId id="281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495"/>
    <a:srgbClr val="F09293"/>
    <a:srgbClr val="D7010E"/>
    <a:srgbClr val="780009"/>
    <a:srgbClr val="F5D699"/>
    <a:srgbClr val="BC0000"/>
    <a:srgbClr val="B50720"/>
    <a:srgbClr val="B70505"/>
    <a:srgbClr val="BB010E"/>
    <a:srgbClr val="F5C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 autoAdjust="0"/>
    <p:restoredTop sz="84085" autoAdjust="0"/>
  </p:normalViewPr>
  <p:slideViewPr>
    <p:cSldViewPr snapToGrid="0">
      <p:cViewPr varScale="1">
        <p:scale>
          <a:sx n="60" d="100"/>
          <a:sy n="60" d="100"/>
        </p:scale>
        <p:origin x="6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8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A0F5B-A107-4E13-AECD-C3293242EC4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9A20D7-1243-4172-8C44-408A94B09349}">
      <dgm:prSet phldrT="[文本]"/>
      <dgm:spPr/>
      <dgm:t>
        <a:bodyPr/>
        <a:lstStyle/>
        <a:p>
          <a:r>
            <a:rPr lang="zh-CN" altLang="en-US" dirty="0"/>
            <a:t>选题背景</a:t>
          </a:r>
        </a:p>
      </dgm:t>
    </dgm:pt>
    <dgm:pt modelId="{87CE1261-D430-47CD-8B41-5060B358C77D}" type="parTrans" cxnId="{44D6685F-2F2C-4A0D-8937-E7916504036B}">
      <dgm:prSet/>
      <dgm:spPr/>
      <dgm:t>
        <a:bodyPr/>
        <a:lstStyle/>
        <a:p>
          <a:endParaRPr lang="zh-CN" altLang="en-US"/>
        </a:p>
      </dgm:t>
    </dgm:pt>
    <dgm:pt modelId="{70149A63-18BF-47C4-9071-FE32EC525400}" type="sibTrans" cxnId="{44D6685F-2F2C-4A0D-8937-E7916504036B}">
      <dgm:prSet/>
      <dgm:spPr/>
      <dgm:t>
        <a:bodyPr/>
        <a:lstStyle/>
        <a:p>
          <a:endParaRPr lang="zh-CN" altLang="en-US"/>
        </a:p>
      </dgm:t>
    </dgm:pt>
    <dgm:pt modelId="{62E80B15-B78A-4B56-B911-77065FD35857}">
      <dgm:prSet phldrT="[文本]"/>
      <dgm:spPr/>
      <dgm:t>
        <a:bodyPr/>
        <a:lstStyle/>
        <a:p>
          <a:r>
            <a:rPr lang="zh-CN" altLang="en-US" dirty="0"/>
            <a:t>研究过程</a:t>
          </a:r>
        </a:p>
      </dgm:t>
    </dgm:pt>
    <dgm:pt modelId="{ADE87178-A234-4C16-B881-584234776672}" type="parTrans" cxnId="{59277039-B039-4949-9604-6BACCE593086}">
      <dgm:prSet/>
      <dgm:spPr/>
      <dgm:t>
        <a:bodyPr/>
        <a:lstStyle/>
        <a:p>
          <a:endParaRPr lang="zh-CN" altLang="en-US"/>
        </a:p>
      </dgm:t>
    </dgm:pt>
    <dgm:pt modelId="{82FA24D9-ACD2-4A60-9AF8-D3C0FC3AAFE5}" type="sibTrans" cxnId="{59277039-B039-4949-9604-6BACCE593086}">
      <dgm:prSet/>
      <dgm:spPr/>
      <dgm:t>
        <a:bodyPr/>
        <a:lstStyle/>
        <a:p>
          <a:endParaRPr lang="zh-CN" altLang="en-US"/>
        </a:p>
      </dgm:t>
    </dgm:pt>
    <dgm:pt modelId="{60E2CF1A-2070-4E05-B831-1AF6E045FA69}">
      <dgm:prSet phldrT="[文本]"/>
      <dgm:spPr/>
      <dgm:t>
        <a:bodyPr/>
        <a:lstStyle/>
        <a:p>
          <a:r>
            <a:rPr lang="zh-CN" altLang="en-US" dirty="0"/>
            <a:t>总结讨论</a:t>
          </a:r>
        </a:p>
      </dgm:t>
    </dgm:pt>
    <dgm:pt modelId="{06B047DD-C970-4216-88AF-81F15342FAC3}" type="parTrans" cxnId="{C5B64526-079A-4C20-A8B7-E4B69C7B4E07}">
      <dgm:prSet/>
      <dgm:spPr/>
      <dgm:t>
        <a:bodyPr/>
        <a:lstStyle/>
        <a:p>
          <a:endParaRPr lang="zh-CN" altLang="en-US"/>
        </a:p>
      </dgm:t>
    </dgm:pt>
    <dgm:pt modelId="{BEE42D9B-D680-4063-ADD2-11CAB377D721}" type="sibTrans" cxnId="{C5B64526-079A-4C20-A8B7-E4B69C7B4E07}">
      <dgm:prSet/>
      <dgm:spPr/>
      <dgm:t>
        <a:bodyPr/>
        <a:lstStyle/>
        <a:p>
          <a:endParaRPr lang="zh-CN" altLang="en-US"/>
        </a:p>
      </dgm:t>
    </dgm:pt>
    <dgm:pt modelId="{B9F7D6A1-BFA9-4D82-A30C-07572329466E}" type="pres">
      <dgm:prSet presAssocID="{17EA0F5B-A107-4E13-AECD-C3293242EC48}" presName="Name0" presStyleCnt="0">
        <dgm:presLayoutVars>
          <dgm:chMax val="7"/>
          <dgm:chPref val="7"/>
          <dgm:dir/>
        </dgm:presLayoutVars>
      </dgm:prSet>
      <dgm:spPr/>
    </dgm:pt>
    <dgm:pt modelId="{1D5EBD13-E195-45D7-9753-8F79821ACC55}" type="pres">
      <dgm:prSet presAssocID="{17EA0F5B-A107-4E13-AECD-C3293242EC48}" presName="Name1" presStyleCnt="0"/>
      <dgm:spPr/>
    </dgm:pt>
    <dgm:pt modelId="{BCB21B75-7957-4EC1-A4C4-29E3193A8B0F}" type="pres">
      <dgm:prSet presAssocID="{17EA0F5B-A107-4E13-AECD-C3293242EC48}" presName="cycle" presStyleCnt="0"/>
      <dgm:spPr/>
    </dgm:pt>
    <dgm:pt modelId="{D88CC678-A31A-4EAA-8A5C-9BC97C34EFC0}" type="pres">
      <dgm:prSet presAssocID="{17EA0F5B-A107-4E13-AECD-C3293242EC48}" presName="srcNode" presStyleLbl="node1" presStyleIdx="0" presStyleCnt="3"/>
      <dgm:spPr/>
    </dgm:pt>
    <dgm:pt modelId="{796BF389-6EFC-45DA-897F-C21DAAB32BE1}" type="pres">
      <dgm:prSet presAssocID="{17EA0F5B-A107-4E13-AECD-C3293242EC48}" presName="conn" presStyleLbl="parChTrans1D2" presStyleIdx="0" presStyleCnt="1"/>
      <dgm:spPr/>
    </dgm:pt>
    <dgm:pt modelId="{B199ED18-27EB-4A3D-9533-F116A74CC0E4}" type="pres">
      <dgm:prSet presAssocID="{17EA0F5B-A107-4E13-AECD-C3293242EC48}" presName="extraNode" presStyleLbl="node1" presStyleIdx="0" presStyleCnt="3"/>
      <dgm:spPr/>
    </dgm:pt>
    <dgm:pt modelId="{247629FB-C480-4D98-99C6-21AB2BF1EB85}" type="pres">
      <dgm:prSet presAssocID="{17EA0F5B-A107-4E13-AECD-C3293242EC48}" presName="dstNode" presStyleLbl="node1" presStyleIdx="0" presStyleCnt="3"/>
      <dgm:spPr/>
    </dgm:pt>
    <dgm:pt modelId="{D3E6493A-29C7-4F04-9ACC-FCF070BB6190}" type="pres">
      <dgm:prSet presAssocID="{9E9A20D7-1243-4172-8C44-408A94B09349}" presName="text_1" presStyleLbl="node1" presStyleIdx="0" presStyleCnt="3">
        <dgm:presLayoutVars>
          <dgm:bulletEnabled val="1"/>
        </dgm:presLayoutVars>
      </dgm:prSet>
      <dgm:spPr/>
    </dgm:pt>
    <dgm:pt modelId="{B9707849-E6E7-4939-9E8B-641C4B6AEE9F}" type="pres">
      <dgm:prSet presAssocID="{9E9A20D7-1243-4172-8C44-408A94B09349}" presName="accent_1" presStyleCnt="0"/>
      <dgm:spPr/>
    </dgm:pt>
    <dgm:pt modelId="{0C854F86-0C5A-4D36-A6F6-F2EBEE04D9A8}" type="pres">
      <dgm:prSet presAssocID="{9E9A20D7-1243-4172-8C44-408A94B09349}" presName="accentRepeatNode" presStyleLbl="solidFgAcc1" presStyleIdx="0" presStyleCnt="3"/>
      <dgm:spPr/>
    </dgm:pt>
    <dgm:pt modelId="{2EE06784-87A7-495B-8EDC-0DA546F07954}" type="pres">
      <dgm:prSet presAssocID="{62E80B15-B78A-4B56-B911-77065FD35857}" presName="text_2" presStyleLbl="node1" presStyleIdx="1" presStyleCnt="3">
        <dgm:presLayoutVars>
          <dgm:bulletEnabled val="1"/>
        </dgm:presLayoutVars>
      </dgm:prSet>
      <dgm:spPr/>
    </dgm:pt>
    <dgm:pt modelId="{1108259D-E399-465B-8104-7F3CBAE7A9AF}" type="pres">
      <dgm:prSet presAssocID="{62E80B15-B78A-4B56-B911-77065FD35857}" presName="accent_2" presStyleCnt="0"/>
      <dgm:spPr/>
    </dgm:pt>
    <dgm:pt modelId="{AA237CE2-22AB-472F-A185-ECDE9359A434}" type="pres">
      <dgm:prSet presAssocID="{62E80B15-B78A-4B56-B911-77065FD35857}" presName="accentRepeatNode" presStyleLbl="solidFgAcc1" presStyleIdx="1" presStyleCnt="3"/>
      <dgm:spPr/>
    </dgm:pt>
    <dgm:pt modelId="{E905E7B6-BA0E-48EC-898C-D5F60509A841}" type="pres">
      <dgm:prSet presAssocID="{60E2CF1A-2070-4E05-B831-1AF6E045FA69}" presName="text_3" presStyleLbl="node1" presStyleIdx="2" presStyleCnt="3">
        <dgm:presLayoutVars>
          <dgm:bulletEnabled val="1"/>
        </dgm:presLayoutVars>
      </dgm:prSet>
      <dgm:spPr/>
    </dgm:pt>
    <dgm:pt modelId="{110DA2BD-D8D0-407D-9E81-AF7958B0305D}" type="pres">
      <dgm:prSet presAssocID="{60E2CF1A-2070-4E05-B831-1AF6E045FA69}" presName="accent_3" presStyleCnt="0"/>
      <dgm:spPr/>
    </dgm:pt>
    <dgm:pt modelId="{B1EC4820-2C29-48F5-A5E6-0CA38C99C285}" type="pres">
      <dgm:prSet presAssocID="{60E2CF1A-2070-4E05-B831-1AF6E045FA69}" presName="accentRepeatNode" presStyleLbl="solidFgAcc1" presStyleIdx="2" presStyleCnt="3"/>
      <dgm:spPr/>
    </dgm:pt>
  </dgm:ptLst>
  <dgm:cxnLst>
    <dgm:cxn modelId="{C5B64526-079A-4C20-A8B7-E4B69C7B4E07}" srcId="{17EA0F5B-A107-4E13-AECD-C3293242EC48}" destId="{60E2CF1A-2070-4E05-B831-1AF6E045FA69}" srcOrd="2" destOrd="0" parTransId="{06B047DD-C970-4216-88AF-81F15342FAC3}" sibTransId="{BEE42D9B-D680-4063-ADD2-11CAB377D721}"/>
    <dgm:cxn modelId="{DF06CD2E-87C2-450A-B4DE-2BC80A5FB279}" type="presOf" srcId="{62E80B15-B78A-4B56-B911-77065FD35857}" destId="{2EE06784-87A7-495B-8EDC-0DA546F07954}" srcOrd="0" destOrd="0" presId="urn:microsoft.com/office/officeart/2008/layout/VerticalCurvedList"/>
    <dgm:cxn modelId="{59277039-B039-4949-9604-6BACCE593086}" srcId="{17EA0F5B-A107-4E13-AECD-C3293242EC48}" destId="{62E80B15-B78A-4B56-B911-77065FD35857}" srcOrd="1" destOrd="0" parTransId="{ADE87178-A234-4C16-B881-584234776672}" sibTransId="{82FA24D9-ACD2-4A60-9AF8-D3C0FC3AAFE5}"/>
    <dgm:cxn modelId="{7A89105E-8996-4AE6-8CF4-87F4607E6364}" type="presOf" srcId="{17EA0F5B-A107-4E13-AECD-C3293242EC48}" destId="{B9F7D6A1-BFA9-4D82-A30C-07572329466E}" srcOrd="0" destOrd="0" presId="urn:microsoft.com/office/officeart/2008/layout/VerticalCurvedList"/>
    <dgm:cxn modelId="{44D6685F-2F2C-4A0D-8937-E7916504036B}" srcId="{17EA0F5B-A107-4E13-AECD-C3293242EC48}" destId="{9E9A20D7-1243-4172-8C44-408A94B09349}" srcOrd="0" destOrd="0" parTransId="{87CE1261-D430-47CD-8B41-5060B358C77D}" sibTransId="{70149A63-18BF-47C4-9071-FE32EC525400}"/>
    <dgm:cxn modelId="{DB88D44A-90A0-48E7-933B-491F5AEBC0BC}" type="presOf" srcId="{60E2CF1A-2070-4E05-B831-1AF6E045FA69}" destId="{E905E7B6-BA0E-48EC-898C-D5F60509A841}" srcOrd="0" destOrd="0" presId="urn:microsoft.com/office/officeart/2008/layout/VerticalCurvedList"/>
    <dgm:cxn modelId="{7A97F6F6-4F01-4ED5-8DBC-04F70E812879}" type="presOf" srcId="{70149A63-18BF-47C4-9071-FE32EC525400}" destId="{796BF389-6EFC-45DA-897F-C21DAAB32BE1}" srcOrd="0" destOrd="0" presId="urn:microsoft.com/office/officeart/2008/layout/VerticalCurvedList"/>
    <dgm:cxn modelId="{9B58BCF7-6FDE-427C-BB6D-A7C813891C56}" type="presOf" srcId="{9E9A20D7-1243-4172-8C44-408A94B09349}" destId="{D3E6493A-29C7-4F04-9ACC-FCF070BB6190}" srcOrd="0" destOrd="0" presId="urn:microsoft.com/office/officeart/2008/layout/VerticalCurvedList"/>
    <dgm:cxn modelId="{37E61A82-D7CF-4F4A-A1E4-E32463F03402}" type="presParOf" srcId="{B9F7D6A1-BFA9-4D82-A30C-07572329466E}" destId="{1D5EBD13-E195-45D7-9753-8F79821ACC55}" srcOrd="0" destOrd="0" presId="urn:microsoft.com/office/officeart/2008/layout/VerticalCurvedList"/>
    <dgm:cxn modelId="{3048CF15-F627-496C-8DAA-1C40F0675279}" type="presParOf" srcId="{1D5EBD13-E195-45D7-9753-8F79821ACC55}" destId="{BCB21B75-7957-4EC1-A4C4-29E3193A8B0F}" srcOrd="0" destOrd="0" presId="urn:microsoft.com/office/officeart/2008/layout/VerticalCurvedList"/>
    <dgm:cxn modelId="{7602C4C4-4B6A-4128-981F-E45BB6E54C38}" type="presParOf" srcId="{BCB21B75-7957-4EC1-A4C4-29E3193A8B0F}" destId="{D88CC678-A31A-4EAA-8A5C-9BC97C34EFC0}" srcOrd="0" destOrd="0" presId="urn:microsoft.com/office/officeart/2008/layout/VerticalCurvedList"/>
    <dgm:cxn modelId="{41CC9C65-F62F-4EDD-8A7B-842FFA5381E8}" type="presParOf" srcId="{BCB21B75-7957-4EC1-A4C4-29E3193A8B0F}" destId="{796BF389-6EFC-45DA-897F-C21DAAB32BE1}" srcOrd="1" destOrd="0" presId="urn:microsoft.com/office/officeart/2008/layout/VerticalCurvedList"/>
    <dgm:cxn modelId="{E1B77F61-BCCD-4A89-8128-D61094553A39}" type="presParOf" srcId="{BCB21B75-7957-4EC1-A4C4-29E3193A8B0F}" destId="{B199ED18-27EB-4A3D-9533-F116A74CC0E4}" srcOrd="2" destOrd="0" presId="urn:microsoft.com/office/officeart/2008/layout/VerticalCurvedList"/>
    <dgm:cxn modelId="{658300C5-9C36-4760-AB57-90A257C89996}" type="presParOf" srcId="{BCB21B75-7957-4EC1-A4C4-29E3193A8B0F}" destId="{247629FB-C480-4D98-99C6-21AB2BF1EB85}" srcOrd="3" destOrd="0" presId="urn:microsoft.com/office/officeart/2008/layout/VerticalCurvedList"/>
    <dgm:cxn modelId="{D8B53F70-080F-4482-A982-B3330D08E629}" type="presParOf" srcId="{1D5EBD13-E195-45D7-9753-8F79821ACC55}" destId="{D3E6493A-29C7-4F04-9ACC-FCF070BB6190}" srcOrd="1" destOrd="0" presId="urn:microsoft.com/office/officeart/2008/layout/VerticalCurvedList"/>
    <dgm:cxn modelId="{C4BA29A0-8B56-4230-B7FB-55E36A8C4CB7}" type="presParOf" srcId="{1D5EBD13-E195-45D7-9753-8F79821ACC55}" destId="{B9707849-E6E7-4939-9E8B-641C4B6AEE9F}" srcOrd="2" destOrd="0" presId="urn:microsoft.com/office/officeart/2008/layout/VerticalCurvedList"/>
    <dgm:cxn modelId="{0ACF5A0A-7BC4-47C2-8787-4E6BDF44DE7B}" type="presParOf" srcId="{B9707849-E6E7-4939-9E8B-641C4B6AEE9F}" destId="{0C854F86-0C5A-4D36-A6F6-F2EBEE04D9A8}" srcOrd="0" destOrd="0" presId="urn:microsoft.com/office/officeart/2008/layout/VerticalCurvedList"/>
    <dgm:cxn modelId="{656811F2-C409-4A12-902B-AE82B8A14C44}" type="presParOf" srcId="{1D5EBD13-E195-45D7-9753-8F79821ACC55}" destId="{2EE06784-87A7-495B-8EDC-0DA546F07954}" srcOrd="3" destOrd="0" presId="urn:microsoft.com/office/officeart/2008/layout/VerticalCurvedList"/>
    <dgm:cxn modelId="{70D1A08E-1637-4194-9EA0-405E8A600917}" type="presParOf" srcId="{1D5EBD13-E195-45D7-9753-8F79821ACC55}" destId="{1108259D-E399-465B-8104-7F3CBAE7A9AF}" srcOrd="4" destOrd="0" presId="urn:microsoft.com/office/officeart/2008/layout/VerticalCurvedList"/>
    <dgm:cxn modelId="{27DCD17B-6751-42DD-AF24-9169DD0DAB87}" type="presParOf" srcId="{1108259D-E399-465B-8104-7F3CBAE7A9AF}" destId="{AA237CE2-22AB-472F-A185-ECDE9359A434}" srcOrd="0" destOrd="0" presId="urn:microsoft.com/office/officeart/2008/layout/VerticalCurvedList"/>
    <dgm:cxn modelId="{5F925C78-F131-4A3A-B6D8-B2B04DCA8F2A}" type="presParOf" srcId="{1D5EBD13-E195-45D7-9753-8F79821ACC55}" destId="{E905E7B6-BA0E-48EC-898C-D5F60509A841}" srcOrd="5" destOrd="0" presId="urn:microsoft.com/office/officeart/2008/layout/VerticalCurvedList"/>
    <dgm:cxn modelId="{EA6F1363-06BC-42AB-9D7E-3C4A18B81AAF}" type="presParOf" srcId="{1D5EBD13-E195-45D7-9753-8F79821ACC55}" destId="{110DA2BD-D8D0-407D-9E81-AF7958B0305D}" srcOrd="6" destOrd="0" presId="urn:microsoft.com/office/officeart/2008/layout/VerticalCurvedList"/>
    <dgm:cxn modelId="{D7F7C6CB-4E27-4257-B1C8-504272FE0495}" type="presParOf" srcId="{110DA2BD-D8D0-407D-9E81-AF7958B0305D}" destId="{B1EC4820-2C29-48F5-A5E6-0CA38C99C2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/>
            <a:t>外部稳定性检算</a:t>
          </a:r>
          <a:endParaRPr lang="zh-CN" altLang="en-US" dirty="0"/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36138429-9FD7-48BF-A322-CB13AB9AF9A7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抗滑动</a:t>
          </a:r>
        </a:p>
      </dgm:t>
    </dgm:pt>
    <dgm:pt modelId="{6873B74F-E9B5-4400-8BDA-B4D913D07C50}" type="parTrans" cxnId="{D6755241-D669-4DD5-A679-FE9F7658A252}">
      <dgm:prSet/>
      <dgm:spPr/>
      <dgm:t>
        <a:bodyPr/>
        <a:lstStyle/>
        <a:p>
          <a:endParaRPr lang="zh-CN" altLang="en-US"/>
        </a:p>
      </dgm:t>
    </dgm:pt>
    <dgm:pt modelId="{84B64065-A893-42FB-A513-10E17195EA5A}" type="sibTrans" cxnId="{D6755241-D669-4DD5-A679-FE9F7658A252}">
      <dgm:prSet/>
      <dgm:spPr/>
      <dgm:t>
        <a:bodyPr/>
        <a:lstStyle/>
        <a:p>
          <a:endParaRPr lang="zh-CN" altLang="en-US"/>
        </a:p>
      </dgm:t>
    </dgm:pt>
    <dgm:pt modelId="{4CA0D0E4-CBD6-4656-826D-C116B6399A02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9026330A-0249-49C9-9346-CBE8C814F5F3}" type="parTrans" cxnId="{97A420C8-3E84-4B74-B16D-BAC33034142F}">
      <dgm:prSet/>
      <dgm:spPr/>
      <dgm:t>
        <a:bodyPr/>
        <a:lstStyle/>
        <a:p>
          <a:endParaRPr lang="zh-CN" altLang="en-US"/>
        </a:p>
      </dgm:t>
    </dgm:pt>
    <dgm:pt modelId="{DEF51231-8329-4F8D-8978-B5643E2EB0B6}" type="sibTrans" cxnId="{97A420C8-3E84-4B74-B16D-BAC33034142F}">
      <dgm:prSet/>
      <dgm:spPr/>
      <dgm:t>
        <a:bodyPr/>
        <a:lstStyle/>
        <a:p>
          <a:endParaRPr lang="zh-CN" altLang="en-US"/>
        </a:p>
      </dgm:t>
    </dgm:pt>
    <dgm:pt modelId="{34F8DE05-CE75-4111-9D39-24D0CC3DB194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EAB80058-04B8-4CE4-99C8-AC4560909083}" type="parTrans" cxnId="{10AFB65C-7BBF-4712-B9E1-68A753EB81AE}">
      <dgm:prSet/>
      <dgm:spPr/>
      <dgm:t>
        <a:bodyPr/>
        <a:lstStyle/>
        <a:p>
          <a:endParaRPr lang="zh-CN" altLang="en-US"/>
        </a:p>
      </dgm:t>
    </dgm:pt>
    <dgm:pt modelId="{B8A39611-7FFD-440B-886A-6B6EF524E87E}" type="sibTrans" cxnId="{10AFB65C-7BBF-4712-B9E1-68A753EB81AE}">
      <dgm:prSet/>
      <dgm:spPr/>
      <dgm:t>
        <a:bodyPr/>
        <a:lstStyle/>
        <a:p>
          <a:endParaRPr lang="zh-CN" altLang="en-US"/>
        </a:p>
      </dgm:t>
    </dgm:pt>
    <dgm:pt modelId="{94D3CB64-96C0-407F-A5F0-ABFB130F72B7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30FF7554-20E4-408D-BB4A-5A1C2E090970}" type="parTrans" cxnId="{24E49793-2360-4270-84F1-051169742DE8}">
      <dgm:prSet/>
      <dgm:spPr/>
      <dgm:t>
        <a:bodyPr/>
        <a:lstStyle/>
        <a:p>
          <a:endParaRPr lang="zh-CN" altLang="en-US"/>
        </a:p>
      </dgm:t>
    </dgm:pt>
    <dgm:pt modelId="{58F743E3-4B61-4843-BE8A-08B95BB8FC7F}" type="sibTrans" cxnId="{24E49793-2360-4270-84F1-051169742DE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404FFF0A-0B02-4FE1-A9F2-E47660AA882E}" type="pres">
      <dgm:prSet presAssocID="{36138429-9FD7-48BF-A322-CB13AB9AF9A7}" presName="parTxOnly" presStyleLbl="node1" presStyleIdx="1" presStyleCnt="5">
        <dgm:presLayoutVars>
          <dgm:bulletEnabled val="1"/>
        </dgm:presLayoutVars>
      </dgm:prSet>
      <dgm:spPr/>
    </dgm:pt>
    <dgm:pt modelId="{B4C61734-37AD-4FEC-973D-A5B59DA70424}" type="pres">
      <dgm:prSet presAssocID="{84B64065-A893-42FB-A513-10E17195EA5A}" presName="parSpace" presStyleCnt="0"/>
      <dgm:spPr/>
    </dgm:pt>
    <dgm:pt modelId="{051EAC18-F9AC-4A51-B943-4925FABBBAA2}" type="pres">
      <dgm:prSet presAssocID="{4CA0D0E4-CBD6-4656-826D-C116B6399A02}" presName="parTxOnly" presStyleLbl="node1" presStyleIdx="2" presStyleCnt="5">
        <dgm:presLayoutVars>
          <dgm:bulletEnabled val="1"/>
        </dgm:presLayoutVars>
      </dgm:prSet>
      <dgm:spPr/>
    </dgm:pt>
    <dgm:pt modelId="{21238F01-5B5E-468D-8E9A-98CDF89B4F5F}" type="pres">
      <dgm:prSet presAssocID="{DEF51231-8329-4F8D-8978-B5643E2EB0B6}" presName="parSpace" presStyleCnt="0"/>
      <dgm:spPr/>
    </dgm:pt>
    <dgm:pt modelId="{12CA503F-0134-4403-8354-D3FFF17000F7}" type="pres">
      <dgm:prSet presAssocID="{34F8DE05-CE75-4111-9D39-24D0CC3DB194}" presName="parTxOnly" presStyleLbl="node1" presStyleIdx="3" presStyleCnt="5">
        <dgm:presLayoutVars>
          <dgm:bulletEnabled val="1"/>
        </dgm:presLayoutVars>
      </dgm:prSet>
      <dgm:spPr/>
    </dgm:pt>
    <dgm:pt modelId="{2AF7AE00-7990-4318-80D0-E92CFB7197B9}" type="pres">
      <dgm:prSet presAssocID="{B8A39611-7FFD-440B-886A-6B6EF524E87E}" presName="parSpace" presStyleCnt="0"/>
      <dgm:spPr/>
    </dgm:pt>
    <dgm:pt modelId="{96A3D9FD-03EB-4EB2-BA21-8CFA615C1AE7}" type="pres">
      <dgm:prSet presAssocID="{94D3CB64-96C0-407F-A5F0-ABFB130F72B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CCB8519-AEE0-4ED7-A80E-F389313569DA}" type="presOf" srcId="{94D3CB64-96C0-407F-A5F0-ABFB130F72B7}" destId="{96A3D9FD-03EB-4EB2-BA21-8CFA615C1AE7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10AFB65C-7BBF-4712-B9E1-68A753EB81AE}" srcId="{164B65D5-9BCD-49A9-BA4D-462D3A00E3C3}" destId="{34F8DE05-CE75-4111-9D39-24D0CC3DB194}" srcOrd="3" destOrd="0" parTransId="{EAB80058-04B8-4CE4-99C8-AC4560909083}" sibTransId="{B8A39611-7FFD-440B-886A-6B6EF524E87E}"/>
    <dgm:cxn modelId="{D6755241-D669-4DD5-A679-FE9F7658A252}" srcId="{164B65D5-9BCD-49A9-BA4D-462D3A00E3C3}" destId="{36138429-9FD7-48BF-A322-CB13AB9AF9A7}" srcOrd="1" destOrd="0" parTransId="{6873B74F-E9B5-4400-8BDA-B4D913D07C50}" sibTransId="{84B64065-A893-42FB-A513-10E17195EA5A}"/>
    <dgm:cxn modelId="{54D82889-207D-45A9-A262-655AE6CDF506}" type="presOf" srcId="{4CA0D0E4-CBD6-4656-826D-C116B6399A02}" destId="{051EAC18-F9AC-4A51-B943-4925FABBBAA2}" srcOrd="0" destOrd="0" presId="urn:microsoft.com/office/officeart/2005/8/layout/hChevron3"/>
    <dgm:cxn modelId="{24E49793-2360-4270-84F1-051169742DE8}" srcId="{164B65D5-9BCD-49A9-BA4D-462D3A00E3C3}" destId="{94D3CB64-96C0-407F-A5F0-ABFB130F72B7}" srcOrd="4" destOrd="0" parTransId="{30FF7554-20E4-408D-BB4A-5A1C2E090970}" sibTransId="{58F743E3-4B61-4843-BE8A-08B95BB8FC7F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97A420C8-3E84-4B74-B16D-BAC33034142F}" srcId="{164B65D5-9BCD-49A9-BA4D-462D3A00E3C3}" destId="{4CA0D0E4-CBD6-4656-826D-C116B6399A02}" srcOrd="2" destOrd="0" parTransId="{9026330A-0249-49C9-9346-CBE8C814F5F3}" sibTransId="{DEF51231-8329-4F8D-8978-B5643E2EB0B6}"/>
    <dgm:cxn modelId="{69E8E2D0-BC03-4A12-A0B9-5205E5FBAD83}" type="presOf" srcId="{34F8DE05-CE75-4111-9D39-24D0CC3DB194}" destId="{12CA503F-0134-4403-8354-D3FFF17000F7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356E7BF7-3E3C-4052-A42B-FC8795DD7911}" type="presOf" srcId="{36138429-9FD7-48BF-A322-CB13AB9AF9A7}" destId="{404FFF0A-0B02-4FE1-A9F2-E47660AA882E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690978-D111-4F0F-9F4A-D19F315832F7}" type="presParOf" srcId="{D316BE33-BB7C-46B4-97BE-3D0179ADCCAC}" destId="{404FFF0A-0B02-4FE1-A9F2-E47660AA882E}" srcOrd="2" destOrd="0" presId="urn:microsoft.com/office/officeart/2005/8/layout/hChevron3"/>
    <dgm:cxn modelId="{58084E9C-0F70-4AAA-90B5-3A1A96278117}" type="presParOf" srcId="{D316BE33-BB7C-46B4-97BE-3D0179ADCCAC}" destId="{B4C61734-37AD-4FEC-973D-A5B59DA70424}" srcOrd="3" destOrd="0" presId="urn:microsoft.com/office/officeart/2005/8/layout/hChevron3"/>
    <dgm:cxn modelId="{2402BDDA-D2A4-4C98-A6A2-D88A6D569AC3}" type="presParOf" srcId="{D316BE33-BB7C-46B4-97BE-3D0179ADCCAC}" destId="{051EAC18-F9AC-4A51-B943-4925FABBBAA2}" srcOrd="4" destOrd="0" presId="urn:microsoft.com/office/officeart/2005/8/layout/hChevron3"/>
    <dgm:cxn modelId="{0D23770F-FE4E-4A69-8552-CDDC5156594A}" type="presParOf" srcId="{D316BE33-BB7C-46B4-97BE-3D0179ADCCAC}" destId="{21238F01-5B5E-468D-8E9A-98CDF89B4F5F}" srcOrd="5" destOrd="0" presId="urn:microsoft.com/office/officeart/2005/8/layout/hChevron3"/>
    <dgm:cxn modelId="{F45295E6-6C19-4A2C-8BBF-521461FCD3EA}" type="presParOf" srcId="{D316BE33-BB7C-46B4-97BE-3D0179ADCCAC}" destId="{12CA503F-0134-4403-8354-D3FFF17000F7}" srcOrd="6" destOrd="0" presId="urn:microsoft.com/office/officeart/2005/8/layout/hChevron3"/>
    <dgm:cxn modelId="{D073EC7E-D31C-424E-A71C-6F02B1C9404D}" type="presParOf" srcId="{D316BE33-BB7C-46B4-97BE-3D0179ADCCAC}" destId="{2AF7AE00-7990-4318-80D0-E92CFB7197B9}" srcOrd="7" destOrd="0" presId="urn:microsoft.com/office/officeart/2005/8/layout/hChevron3"/>
    <dgm:cxn modelId="{043B2FA6-3F0A-4B3E-9E7B-542D92B53307}" type="presParOf" srcId="{D316BE33-BB7C-46B4-97BE-3D0179ADCCAC}" destId="{96A3D9FD-03EB-4EB2-BA21-8CFA615C1AE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/>
            <a:t>外部稳定性检算</a:t>
          </a:r>
          <a:endParaRPr lang="zh-CN" altLang="en-US" dirty="0"/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36138429-9FD7-48BF-A322-CB13AB9AF9A7}">
      <dgm:prSet phldrT="[文本]" custT="1"/>
      <dgm:spPr>
        <a:solidFill>
          <a:srgbClr val="F19495"/>
        </a:solidFill>
      </dgm:spPr>
      <dgm:t>
        <a:bodyPr/>
        <a:lstStyle/>
        <a:p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抗滑动</a:t>
          </a:r>
        </a:p>
      </dgm:t>
    </dgm:pt>
    <dgm:pt modelId="{6873B74F-E9B5-4400-8BDA-B4D913D07C50}" type="parTrans" cxnId="{D6755241-D669-4DD5-A679-FE9F7658A252}">
      <dgm:prSet/>
      <dgm:spPr/>
      <dgm:t>
        <a:bodyPr/>
        <a:lstStyle/>
        <a:p>
          <a:endParaRPr lang="zh-CN" altLang="en-US"/>
        </a:p>
      </dgm:t>
    </dgm:pt>
    <dgm:pt modelId="{84B64065-A893-42FB-A513-10E17195EA5A}" type="sibTrans" cxnId="{D6755241-D669-4DD5-A679-FE9F7658A252}">
      <dgm:prSet/>
      <dgm:spPr/>
      <dgm:t>
        <a:bodyPr/>
        <a:lstStyle/>
        <a:p>
          <a:endParaRPr lang="zh-CN" altLang="en-US"/>
        </a:p>
      </dgm:t>
    </dgm:pt>
    <dgm:pt modelId="{4CA0D0E4-CBD6-4656-826D-C116B6399A02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抗倾覆</a:t>
          </a:r>
        </a:p>
      </dgm:t>
    </dgm:pt>
    <dgm:pt modelId="{9026330A-0249-49C9-9346-CBE8C814F5F3}" type="parTrans" cxnId="{97A420C8-3E84-4B74-B16D-BAC33034142F}">
      <dgm:prSet/>
      <dgm:spPr/>
      <dgm:t>
        <a:bodyPr/>
        <a:lstStyle/>
        <a:p>
          <a:endParaRPr lang="zh-CN" altLang="en-US"/>
        </a:p>
      </dgm:t>
    </dgm:pt>
    <dgm:pt modelId="{DEF51231-8329-4F8D-8978-B5643E2EB0B6}" type="sibTrans" cxnId="{97A420C8-3E84-4B74-B16D-BAC33034142F}">
      <dgm:prSet/>
      <dgm:spPr/>
      <dgm:t>
        <a:bodyPr/>
        <a:lstStyle/>
        <a:p>
          <a:endParaRPr lang="zh-CN" altLang="en-US"/>
        </a:p>
      </dgm:t>
    </dgm:pt>
    <dgm:pt modelId="{34F8DE05-CE75-4111-9D39-24D0CC3DB194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EAB80058-04B8-4CE4-99C8-AC4560909083}" type="parTrans" cxnId="{10AFB65C-7BBF-4712-B9E1-68A753EB81AE}">
      <dgm:prSet/>
      <dgm:spPr/>
      <dgm:t>
        <a:bodyPr/>
        <a:lstStyle/>
        <a:p>
          <a:endParaRPr lang="zh-CN" altLang="en-US"/>
        </a:p>
      </dgm:t>
    </dgm:pt>
    <dgm:pt modelId="{B8A39611-7FFD-440B-886A-6B6EF524E87E}" type="sibTrans" cxnId="{10AFB65C-7BBF-4712-B9E1-68A753EB81AE}">
      <dgm:prSet/>
      <dgm:spPr/>
      <dgm:t>
        <a:bodyPr/>
        <a:lstStyle/>
        <a:p>
          <a:endParaRPr lang="zh-CN" altLang="en-US"/>
        </a:p>
      </dgm:t>
    </dgm:pt>
    <dgm:pt modelId="{94D3CB64-96C0-407F-A5F0-ABFB130F72B7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30FF7554-20E4-408D-BB4A-5A1C2E090970}" type="parTrans" cxnId="{24E49793-2360-4270-84F1-051169742DE8}">
      <dgm:prSet/>
      <dgm:spPr/>
      <dgm:t>
        <a:bodyPr/>
        <a:lstStyle/>
        <a:p>
          <a:endParaRPr lang="zh-CN" altLang="en-US"/>
        </a:p>
      </dgm:t>
    </dgm:pt>
    <dgm:pt modelId="{58F743E3-4B61-4843-BE8A-08B95BB8FC7F}" type="sibTrans" cxnId="{24E49793-2360-4270-84F1-051169742DE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404FFF0A-0B02-4FE1-A9F2-E47660AA882E}" type="pres">
      <dgm:prSet presAssocID="{36138429-9FD7-48BF-A322-CB13AB9AF9A7}" presName="parTxOnly" presStyleLbl="node1" presStyleIdx="1" presStyleCnt="5">
        <dgm:presLayoutVars>
          <dgm:bulletEnabled val="1"/>
        </dgm:presLayoutVars>
      </dgm:prSet>
      <dgm:spPr/>
    </dgm:pt>
    <dgm:pt modelId="{B4C61734-37AD-4FEC-973D-A5B59DA70424}" type="pres">
      <dgm:prSet presAssocID="{84B64065-A893-42FB-A513-10E17195EA5A}" presName="parSpace" presStyleCnt="0"/>
      <dgm:spPr/>
    </dgm:pt>
    <dgm:pt modelId="{051EAC18-F9AC-4A51-B943-4925FABBBAA2}" type="pres">
      <dgm:prSet presAssocID="{4CA0D0E4-CBD6-4656-826D-C116B6399A02}" presName="parTxOnly" presStyleLbl="node1" presStyleIdx="2" presStyleCnt="5" custLinFactNeighborY="-2041">
        <dgm:presLayoutVars>
          <dgm:bulletEnabled val="1"/>
        </dgm:presLayoutVars>
      </dgm:prSet>
      <dgm:spPr/>
    </dgm:pt>
    <dgm:pt modelId="{21238F01-5B5E-468D-8E9A-98CDF89B4F5F}" type="pres">
      <dgm:prSet presAssocID="{DEF51231-8329-4F8D-8978-B5643E2EB0B6}" presName="parSpace" presStyleCnt="0"/>
      <dgm:spPr/>
    </dgm:pt>
    <dgm:pt modelId="{12CA503F-0134-4403-8354-D3FFF17000F7}" type="pres">
      <dgm:prSet presAssocID="{34F8DE05-CE75-4111-9D39-24D0CC3DB194}" presName="parTxOnly" presStyleLbl="node1" presStyleIdx="3" presStyleCnt="5">
        <dgm:presLayoutVars>
          <dgm:bulletEnabled val="1"/>
        </dgm:presLayoutVars>
      </dgm:prSet>
      <dgm:spPr/>
    </dgm:pt>
    <dgm:pt modelId="{2AF7AE00-7990-4318-80D0-E92CFB7197B9}" type="pres">
      <dgm:prSet presAssocID="{B8A39611-7FFD-440B-886A-6B6EF524E87E}" presName="parSpace" presStyleCnt="0"/>
      <dgm:spPr/>
    </dgm:pt>
    <dgm:pt modelId="{96A3D9FD-03EB-4EB2-BA21-8CFA615C1AE7}" type="pres">
      <dgm:prSet presAssocID="{94D3CB64-96C0-407F-A5F0-ABFB130F72B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CCB8519-AEE0-4ED7-A80E-F389313569DA}" type="presOf" srcId="{94D3CB64-96C0-407F-A5F0-ABFB130F72B7}" destId="{96A3D9FD-03EB-4EB2-BA21-8CFA615C1AE7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10AFB65C-7BBF-4712-B9E1-68A753EB81AE}" srcId="{164B65D5-9BCD-49A9-BA4D-462D3A00E3C3}" destId="{34F8DE05-CE75-4111-9D39-24D0CC3DB194}" srcOrd="3" destOrd="0" parTransId="{EAB80058-04B8-4CE4-99C8-AC4560909083}" sibTransId="{B8A39611-7FFD-440B-886A-6B6EF524E87E}"/>
    <dgm:cxn modelId="{D6755241-D669-4DD5-A679-FE9F7658A252}" srcId="{164B65D5-9BCD-49A9-BA4D-462D3A00E3C3}" destId="{36138429-9FD7-48BF-A322-CB13AB9AF9A7}" srcOrd="1" destOrd="0" parTransId="{6873B74F-E9B5-4400-8BDA-B4D913D07C50}" sibTransId="{84B64065-A893-42FB-A513-10E17195EA5A}"/>
    <dgm:cxn modelId="{54D82889-207D-45A9-A262-655AE6CDF506}" type="presOf" srcId="{4CA0D0E4-CBD6-4656-826D-C116B6399A02}" destId="{051EAC18-F9AC-4A51-B943-4925FABBBAA2}" srcOrd="0" destOrd="0" presId="urn:microsoft.com/office/officeart/2005/8/layout/hChevron3"/>
    <dgm:cxn modelId="{24E49793-2360-4270-84F1-051169742DE8}" srcId="{164B65D5-9BCD-49A9-BA4D-462D3A00E3C3}" destId="{94D3CB64-96C0-407F-A5F0-ABFB130F72B7}" srcOrd="4" destOrd="0" parTransId="{30FF7554-20E4-408D-BB4A-5A1C2E090970}" sibTransId="{58F743E3-4B61-4843-BE8A-08B95BB8FC7F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97A420C8-3E84-4B74-B16D-BAC33034142F}" srcId="{164B65D5-9BCD-49A9-BA4D-462D3A00E3C3}" destId="{4CA0D0E4-CBD6-4656-826D-C116B6399A02}" srcOrd="2" destOrd="0" parTransId="{9026330A-0249-49C9-9346-CBE8C814F5F3}" sibTransId="{DEF51231-8329-4F8D-8978-B5643E2EB0B6}"/>
    <dgm:cxn modelId="{69E8E2D0-BC03-4A12-A0B9-5205E5FBAD83}" type="presOf" srcId="{34F8DE05-CE75-4111-9D39-24D0CC3DB194}" destId="{12CA503F-0134-4403-8354-D3FFF17000F7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356E7BF7-3E3C-4052-A42B-FC8795DD7911}" type="presOf" srcId="{36138429-9FD7-48BF-A322-CB13AB9AF9A7}" destId="{404FFF0A-0B02-4FE1-A9F2-E47660AA882E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690978-D111-4F0F-9F4A-D19F315832F7}" type="presParOf" srcId="{D316BE33-BB7C-46B4-97BE-3D0179ADCCAC}" destId="{404FFF0A-0B02-4FE1-A9F2-E47660AA882E}" srcOrd="2" destOrd="0" presId="urn:microsoft.com/office/officeart/2005/8/layout/hChevron3"/>
    <dgm:cxn modelId="{58084E9C-0F70-4AAA-90B5-3A1A96278117}" type="presParOf" srcId="{D316BE33-BB7C-46B4-97BE-3D0179ADCCAC}" destId="{B4C61734-37AD-4FEC-973D-A5B59DA70424}" srcOrd="3" destOrd="0" presId="urn:microsoft.com/office/officeart/2005/8/layout/hChevron3"/>
    <dgm:cxn modelId="{2402BDDA-D2A4-4C98-A6A2-D88A6D569AC3}" type="presParOf" srcId="{D316BE33-BB7C-46B4-97BE-3D0179ADCCAC}" destId="{051EAC18-F9AC-4A51-B943-4925FABBBAA2}" srcOrd="4" destOrd="0" presId="urn:microsoft.com/office/officeart/2005/8/layout/hChevron3"/>
    <dgm:cxn modelId="{0D23770F-FE4E-4A69-8552-CDDC5156594A}" type="presParOf" srcId="{D316BE33-BB7C-46B4-97BE-3D0179ADCCAC}" destId="{21238F01-5B5E-468D-8E9A-98CDF89B4F5F}" srcOrd="5" destOrd="0" presId="urn:microsoft.com/office/officeart/2005/8/layout/hChevron3"/>
    <dgm:cxn modelId="{F45295E6-6C19-4A2C-8BBF-521461FCD3EA}" type="presParOf" srcId="{D316BE33-BB7C-46B4-97BE-3D0179ADCCAC}" destId="{12CA503F-0134-4403-8354-D3FFF17000F7}" srcOrd="6" destOrd="0" presId="urn:microsoft.com/office/officeart/2005/8/layout/hChevron3"/>
    <dgm:cxn modelId="{D073EC7E-D31C-424E-A71C-6F02B1C9404D}" type="presParOf" srcId="{D316BE33-BB7C-46B4-97BE-3D0179ADCCAC}" destId="{2AF7AE00-7990-4318-80D0-E92CFB7197B9}" srcOrd="7" destOrd="0" presId="urn:microsoft.com/office/officeart/2005/8/layout/hChevron3"/>
    <dgm:cxn modelId="{043B2FA6-3F0A-4B3E-9E7B-542D92B53307}" type="presParOf" srcId="{D316BE33-BB7C-46B4-97BE-3D0179ADCCAC}" destId="{96A3D9FD-03EB-4EB2-BA21-8CFA615C1AE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/>
            <a:t>外部稳定性检算</a:t>
          </a:r>
          <a:endParaRPr lang="zh-CN" altLang="en-US" dirty="0"/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36138429-9FD7-48BF-A322-CB13AB9AF9A7}">
      <dgm:prSet phldrT="[文本]" custT="1"/>
      <dgm:spPr>
        <a:solidFill>
          <a:srgbClr val="F19495"/>
        </a:solidFill>
      </dgm:spPr>
      <dgm:t>
        <a:bodyPr/>
        <a:lstStyle/>
        <a:p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抗滑动</a:t>
          </a:r>
        </a:p>
      </dgm:t>
    </dgm:pt>
    <dgm:pt modelId="{6873B74F-E9B5-4400-8BDA-B4D913D07C50}" type="parTrans" cxnId="{D6755241-D669-4DD5-A679-FE9F7658A252}">
      <dgm:prSet/>
      <dgm:spPr/>
      <dgm:t>
        <a:bodyPr/>
        <a:lstStyle/>
        <a:p>
          <a:endParaRPr lang="zh-CN" altLang="en-US"/>
        </a:p>
      </dgm:t>
    </dgm:pt>
    <dgm:pt modelId="{84B64065-A893-42FB-A513-10E17195EA5A}" type="sibTrans" cxnId="{D6755241-D669-4DD5-A679-FE9F7658A252}">
      <dgm:prSet/>
      <dgm:spPr/>
      <dgm:t>
        <a:bodyPr/>
        <a:lstStyle/>
        <a:p>
          <a:endParaRPr lang="zh-CN" altLang="en-US"/>
        </a:p>
      </dgm:t>
    </dgm:pt>
    <dgm:pt modelId="{4CA0D0E4-CBD6-4656-826D-C116B6399A02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9026330A-0249-49C9-9346-CBE8C814F5F3}" type="parTrans" cxnId="{97A420C8-3E84-4B74-B16D-BAC33034142F}">
      <dgm:prSet/>
      <dgm:spPr/>
      <dgm:t>
        <a:bodyPr/>
        <a:lstStyle/>
        <a:p>
          <a:endParaRPr lang="zh-CN" altLang="en-US"/>
        </a:p>
      </dgm:t>
    </dgm:pt>
    <dgm:pt modelId="{DEF51231-8329-4F8D-8978-B5643E2EB0B6}" type="sibTrans" cxnId="{97A420C8-3E84-4B74-B16D-BAC33034142F}">
      <dgm:prSet/>
      <dgm:spPr/>
      <dgm:t>
        <a:bodyPr/>
        <a:lstStyle/>
        <a:p>
          <a:endParaRPr lang="zh-CN" altLang="en-US"/>
        </a:p>
      </dgm:t>
    </dgm:pt>
    <dgm:pt modelId="{34F8DE05-CE75-4111-9D39-24D0CC3DB194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偏心距</a:t>
          </a:r>
        </a:p>
      </dgm:t>
    </dgm:pt>
    <dgm:pt modelId="{EAB80058-04B8-4CE4-99C8-AC4560909083}" type="parTrans" cxnId="{10AFB65C-7BBF-4712-B9E1-68A753EB81AE}">
      <dgm:prSet/>
      <dgm:spPr/>
      <dgm:t>
        <a:bodyPr/>
        <a:lstStyle/>
        <a:p>
          <a:endParaRPr lang="zh-CN" altLang="en-US"/>
        </a:p>
      </dgm:t>
    </dgm:pt>
    <dgm:pt modelId="{B8A39611-7FFD-440B-886A-6B6EF524E87E}" type="sibTrans" cxnId="{10AFB65C-7BBF-4712-B9E1-68A753EB81AE}">
      <dgm:prSet/>
      <dgm:spPr/>
      <dgm:t>
        <a:bodyPr/>
        <a:lstStyle/>
        <a:p>
          <a:endParaRPr lang="zh-CN" altLang="en-US"/>
        </a:p>
      </dgm:t>
    </dgm:pt>
    <dgm:pt modelId="{94D3CB64-96C0-407F-A5F0-ABFB130F72B7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30FF7554-20E4-408D-BB4A-5A1C2E090970}" type="parTrans" cxnId="{24E49793-2360-4270-84F1-051169742DE8}">
      <dgm:prSet/>
      <dgm:spPr/>
      <dgm:t>
        <a:bodyPr/>
        <a:lstStyle/>
        <a:p>
          <a:endParaRPr lang="zh-CN" altLang="en-US"/>
        </a:p>
      </dgm:t>
    </dgm:pt>
    <dgm:pt modelId="{58F743E3-4B61-4843-BE8A-08B95BB8FC7F}" type="sibTrans" cxnId="{24E49793-2360-4270-84F1-051169742DE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404FFF0A-0B02-4FE1-A9F2-E47660AA882E}" type="pres">
      <dgm:prSet presAssocID="{36138429-9FD7-48BF-A322-CB13AB9AF9A7}" presName="parTxOnly" presStyleLbl="node1" presStyleIdx="1" presStyleCnt="5">
        <dgm:presLayoutVars>
          <dgm:bulletEnabled val="1"/>
        </dgm:presLayoutVars>
      </dgm:prSet>
      <dgm:spPr/>
    </dgm:pt>
    <dgm:pt modelId="{B4C61734-37AD-4FEC-973D-A5B59DA70424}" type="pres">
      <dgm:prSet presAssocID="{84B64065-A893-42FB-A513-10E17195EA5A}" presName="parSpace" presStyleCnt="0"/>
      <dgm:spPr/>
    </dgm:pt>
    <dgm:pt modelId="{051EAC18-F9AC-4A51-B943-4925FABBBAA2}" type="pres">
      <dgm:prSet presAssocID="{4CA0D0E4-CBD6-4656-826D-C116B6399A02}" presName="parTxOnly" presStyleLbl="node1" presStyleIdx="2" presStyleCnt="5">
        <dgm:presLayoutVars>
          <dgm:bulletEnabled val="1"/>
        </dgm:presLayoutVars>
      </dgm:prSet>
      <dgm:spPr/>
    </dgm:pt>
    <dgm:pt modelId="{21238F01-5B5E-468D-8E9A-98CDF89B4F5F}" type="pres">
      <dgm:prSet presAssocID="{DEF51231-8329-4F8D-8978-B5643E2EB0B6}" presName="parSpace" presStyleCnt="0"/>
      <dgm:spPr/>
    </dgm:pt>
    <dgm:pt modelId="{12CA503F-0134-4403-8354-D3FFF17000F7}" type="pres">
      <dgm:prSet presAssocID="{34F8DE05-CE75-4111-9D39-24D0CC3DB194}" presName="parTxOnly" presStyleLbl="node1" presStyleIdx="3" presStyleCnt="5">
        <dgm:presLayoutVars>
          <dgm:bulletEnabled val="1"/>
        </dgm:presLayoutVars>
      </dgm:prSet>
      <dgm:spPr/>
    </dgm:pt>
    <dgm:pt modelId="{2AF7AE00-7990-4318-80D0-E92CFB7197B9}" type="pres">
      <dgm:prSet presAssocID="{B8A39611-7FFD-440B-886A-6B6EF524E87E}" presName="parSpace" presStyleCnt="0"/>
      <dgm:spPr/>
    </dgm:pt>
    <dgm:pt modelId="{96A3D9FD-03EB-4EB2-BA21-8CFA615C1AE7}" type="pres">
      <dgm:prSet presAssocID="{94D3CB64-96C0-407F-A5F0-ABFB130F72B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CCB8519-AEE0-4ED7-A80E-F389313569DA}" type="presOf" srcId="{94D3CB64-96C0-407F-A5F0-ABFB130F72B7}" destId="{96A3D9FD-03EB-4EB2-BA21-8CFA615C1AE7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10AFB65C-7BBF-4712-B9E1-68A753EB81AE}" srcId="{164B65D5-9BCD-49A9-BA4D-462D3A00E3C3}" destId="{34F8DE05-CE75-4111-9D39-24D0CC3DB194}" srcOrd="3" destOrd="0" parTransId="{EAB80058-04B8-4CE4-99C8-AC4560909083}" sibTransId="{B8A39611-7FFD-440B-886A-6B6EF524E87E}"/>
    <dgm:cxn modelId="{D6755241-D669-4DD5-A679-FE9F7658A252}" srcId="{164B65D5-9BCD-49A9-BA4D-462D3A00E3C3}" destId="{36138429-9FD7-48BF-A322-CB13AB9AF9A7}" srcOrd="1" destOrd="0" parTransId="{6873B74F-E9B5-4400-8BDA-B4D913D07C50}" sibTransId="{84B64065-A893-42FB-A513-10E17195EA5A}"/>
    <dgm:cxn modelId="{54D82889-207D-45A9-A262-655AE6CDF506}" type="presOf" srcId="{4CA0D0E4-CBD6-4656-826D-C116B6399A02}" destId="{051EAC18-F9AC-4A51-B943-4925FABBBAA2}" srcOrd="0" destOrd="0" presId="urn:microsoft.com/office/officeart/2005/8/layout/hChevron3"/>
    <dgm:cxn modelId="{24E49793-2360-4270-84F1-051169742DE8}" srcId="{164B65D5-9BCD-49A9-BA4D-462D3A00E3C3}" destId="{94D3CB64-96C0-407F-A5F0-ABFB130F72B7}" srcOrd="4" destOrd="0" parTransId="{30FF7554-20E4-408D-BB4A-5A1C2E090970}" sibTransId="{58F743E3-4B61-4843-BE8A-08B95BB8FC7F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97A420C8-3E84-4B74-B16D-BAC33034142F}" srcId="{164B65D5-9BCD-49A9-BA4D-462D3A00E3C3}" destId="{4CA0D0E4-CBD6-4656-826D-C116B6399A02}" srcOrd="2" destOrd="0" parTransId="{9026330A-0249-49C9-9346-CBE8C814F5F3}" sibTransId="{DEF51231-8329-4F8D-8978-B5643E2EB0B6}"/>
    <dgm:cxn modelId="{69E8E2D0-BC03-4A12-A0B9-5205E5FBAD83}" type="presOf" srcId="{34F8DE05-CE75-4111-9D39-24D0CC3DB194}" destId="{12CA503F-0134-4403-8354-D3FFF17000F7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356E7BF7-3E3C-4052-A42B-FC8795DD7911}" type="presOf" srcId="{36138429-9FD7-48BF-A322-CB13AB9AF9A7}" destId="{404FFF0A-0B02-4FE1-A9F2-E47660AA882E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690978-D111-4F0F-9F4A-D19F315832F7}" type="presParOf" srcId="{D316BE33-BB7C-46B4-97BE-3D0179ADCCAC}" destId="{404FFF0A-0B02-4FE1-A9F2-E47660AA882E}" srcOrd="2" destOrd="0" presId="urn:microsoft.com/office/officeart/2005/8/layout/hChevron3"/>
    <dgm:cxn modelId="{58084E9C-0F70-4AAA-90B5-3A1A96278117}" type="presParOf" srcId="{D316BE33-BB7C-46B4-97BE-3D0179ADCCAC}" destId="{B4C61734-37AD-4FEC-973D-A5B59DA70424}" srcOrd="3" destOrd="0" presId="urn:microsoft.com/office/officeart/2005/8/layout/hChevron3"/>
    <dgm:cxn modelId="{2402BDDA-D2A4-4C98-A6A2-D88A6D569AC3}" type="presParOf" srcId="{D316BE33-BB7C-46B4-97BE-3D0179ADCCAC}" destId="{051EAC18-F9AC-4A51-B943-4925FABBBAA2}" srcOrd="4" destOrd="0" presId="urn:microsoft.com/office/officeart/2005/8/layout/hChevron3"/>
    <dgm:cxn modelId="{0D23770F-FE4E-4A69-8552-CDDC5156594A}" type="presParOf" srcId="{D316BE33-BB7C-46B4-97BE-3D0179ADCCAC}" destId="{21238F01-5B5E-468D-8E9A-98CDF89B4F5F}" srcOrd="5" destOrd="0" presId="urn:microsoft.com/office/officeart/2005/8/layout/hChevron3"/>
    <dgm:cxn modelId="{F45295E6-6C19-4A2C-8BBF-521461FCD3EA}" type="presParOf" srcId="{D316BE33-BB7C-46B4-97BE-3D0179ADCCAC}" destId="{12CA503F-0134-4403-8354-D3FFF17000F7}" srcOrd="6" destOrd="0" presId="urn:microsoft.com/office/officeart/2005/8/layout/hChevron3"/>
    <dgm:cxn modelId="{D073EC7E-D31C-424E-A71C-6F02B1C9404D}" type="presParOf" srcId="{D316BE33-BB7C-46B4-97BE-3D0179ADCCAC}" destId="{2AF7AE00-7990-4318-80D0-E92CFB7197B9}" srcOrd="7" destOrd="0" presId="urn:microsoft.com/office/officeart/2005/8/layout/hChevron3"/>
    <dgm:cxn modelId="{043B2FA6-3F0A-4B3E-9E7B-542D92B53307}" type="presParOf" srcId="{D316BE33-BB7C-46B4-97BE-3D0179ADCCAC}" destId="{96A3D9FD-03EB-4EB2-BA21-8CFA615C1AE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/>
            <a:t>外部稳定性检算</a:t>
          </a:r>
          <a:endParaRPr lang="zh-CN" altLang="en-US" dirty="0"/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36138429-9FD7-48BF-A322-CB13AB9AF9A7}">
      <dgm:prSet phldrT="[文本]" custT="1"/>
      <dgm:spPr>
        <a:solidFill>
          <a:srgbClr val="F19495"/>
        </a:solidFill>
      </dgm:spPr>
      <dgm:t>
        <a:bodyPr/>
        <a:lstStyle/>
        <a:p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抗滑动</a:t>
          </a:r>
        </a:p>
      </dgm:t>
    </dgm:pt>
    <dgm:pt modelId="{6873B74F-E9B5-4400-8BDA-B4D913D07C50}" type="parTrans" cxnId="{D6755241-D669-4DD5-A679-FE9F7658A252}">
      <dgm:prSet/>
      <dgm:spPr/>
      <dgm:t>
        <a:bodyPr/>
        <a:lstStyle/>
        <a:p>
          <a:endParaRPr lang="zh-CN" altLang="en-US"/>
        </a:p>
      </dgm:t>
    </dgm:pt>
    <dgm:pt modelId="{84B64065-A893-42FB-A513-10E17195EA5A}" type="sibTrans" cxnId="{D6755241-D669-4DD5-A679-FE9F7658A252}">
      <dgm:prSet/>
      <dgm:spPr/>
      <dgm:t>
        <a:bodyPr/>
        <a:lstStyle/>
        <a:p>
          <a:endParaRPr lang="zh-CN" altLang="en-US"/>
        </a:p>
      </dgm:t>
    </dgm:pt>
    <dgm:pt modelId="{4CA0D0E4-CBD6-4656-826D-C116B6399A02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9026330A-0249-49C9-9346-CBE8C814F5F3}" type="parTrans" cxnId="{97A420C8-3E84-4B74-B16D-BAC33034142F}">
      <dgm:prSet/>
      <dgm:spPr/>
      <dgm:t>
        <a:bodyPr/>
        <a:lstStyle/>
        <a:p>
          <a:endParaRPr lang="zh-CN" altLang="en-US"/>
        </a:p>
      </dgm:t>
    </dgm:pt>
    <dgm:pt modelId="{DEF51231-8329-4F8D-8978-B5643E2EB0B6}" type="sibTrans" cxnId="{97A420C8-3E84-4B74-B16D-BAC33034142F}">
      <dgm:prSet/>
      <dgm:spPr/>
      <dgm:t>
        <a:bodyPr/>
        <a:lstStyle/>
        <a:p>
          <a:endParaRPr lang="zh-CN" altLang="en-US"/>
        </a:p>
      </dgm:t>
    </dgm:pt>
    <dgm:pt modelId="{34F8DE05-CE75-4111-9D39-24D0CC3DB194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EAB80058-04B8-4CE4-99C8-AC4560909083}" type="parTrans" cxnId="{10AFB65C-7BBF-4712-B9E1-68A753EB81AE}">
      <dgm:prSet/>
      <dgm:spPr/>
      <dgm:t>
        <a:bodyPr/>
        <a:lstStyle/>
        <a:p>
          <a:endParaRPr lang="zh-CN" altLang="en-US"/>
        </a:p>
      </dgm:t>
    </dgm:pt>
    <dgm:pt modelId="{B8A39611-7FFD-440B-886A-6B6EF524E87E}" type="sibTrans" cxnId="{10AFB65C-7BBF-4712-B9E1-68A753EB81AE}">
      <dgm:prSet/>
      <dgm:spPr/>
      <dgm:t>
        <a:bodyPr/>
        <a:lstStyle/>
        <a:p>
          <a:endParaRPr lang="zh-CN" altLang="en-US"/>
        </a:p>
      </dgm:t>
    </dgm:pt>
    <dgm:pt modelId="{94D3CB64-96C0-407F-A5F0-ABFB130F72B7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地基应力</a:t>
          </a:r>
        </a:p>
      </dgm:t>
    </dgm:pt>
    <dgm:pt modelId="{30FF7554-20E4-408D-BB4A-5A1C2E090970}" type="parTrans" cxnId="{24E49793-2360-4270-84F1-051169742DE8}">
      <dgm:prSet/>
      <dgm:spPr/>
      <dgm:t>
        <a:bodyPr/>
        <a:lstStyle/>
        <a:p>
          <a:endParaRPr lang="zh-CN" altLang="en-US"/>
        </a:p>
      </dgm:t>
    </dgm:pt>
    <dgm:pt modelId="{58F743E3-4B61-4843-BE8A-08B95BB8FC7F}" type="sibTrans" cxnId="{24E49793-2360-4270-84F1-051169742DE8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404FFF0A-0B02-4FE1-A9F2-E47660AA882E}" type="pres">
      <dgm:prSet presAssocID="{36138429-9FD7-48BF-A322-CB13AB9AF9A7}" presName="parTxOnly" presStyleLbl="node1" presStyleIdx="1" presStyleCnt="5">
        <dgm:presLayoutVars>
          <dgm:bulletEnabled val="1"/>
        </dgm:presLayoutVars>
      </dgm:prSet>
      <dgm:spPr/>
    </dgm:pt>
    <dgm:pt modelId="{B4C61734-37AD-4FEC-973D-A5B59DA70424}" type="pres">
      <dgm:prSet presAssocID="{84B64065-A893-42FB-A513-10E17195EA5A}" presName="parSpace" presStyleCnt="0"/>
      <dgm:spPr/>
    </dgm:pt>
    <dgm:pt modelId="{051EAC18-F9AC-4A51-B943-4925FABBBAA2}" type="pres">
      <dgm:prSet presAssocID="{4CA0D0E4-CBD6-4656-826D-C116B6399A02}" presName="parTxOnly" presStyleLbl="node1" presStyleIdx="2" presStyleCnt="5">
        <dgm:presLayoutVars>
          <dgm:bulletEnabled val="1"/>
        </dgm:presLayoutVars>
      </dgm:prSet>
      <dgm:spPr/>
    </dgm:pt>
    <dgm:pt modelId="{21238F01-5B5E-468D-8E9A-98CDF89B4F5F}" type="pres">
      <dgm:prSet presAssocID="{DEF51231-8329-4F8D-8978-B5643E2EB0B6}" presName="parSpace" presStyleCnt="0"/>
      <dgm:spPr/>
    </dgm:pt>
    <dgm:pt modelId="{12CA503F-0134-4403-8354-D3FFF17000F7}" type="pres">
      <dgm:prSet presAssocID="{34F8DE05-CE75-4111-9D39-24D0CC3DB194}" presName="parTxOnly" presStyleLbl="node1" presStyleIdx="3" presStyleCnt="5">
        <dgm:presLayoutVars>
          <dgm:bulletEnabled val="1"/>
        </dgm:presLayoutVars>
      </dgm:prSet>
      <dgm:spPr/>
    </dgm:pt>
    <dgm:pt modelId="{2AF7AE00-7990-4318-80D0-E92CFB7197B9}" type="pres">
      <dgm:prSet presAssocID="{B8A39611-7FFD-440B-886A-6B6EF524E87E}" presName="parSpace" presStyleCnt="0"/>
      <dgm:spPr/>
    </dgm:pt>
    <dgm:pt modelId="{96A3D9FD-03EB-4EB2-BA21-8CFA615C1AE7}" type="pres">
      <dgm:prSet presAssocID="{94D3CB64-96C0-407F-A5F0-ABFB130F72B7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CCB8519-AEE0-4ED7-A80E-F389313569DA}" type="presOf" srcId="{94D3CB64-96C0-407F-A5F0-ABFB130F72B7}" destId="{96A3D9FD-03EB-4EB2-BA21-8CFA615C1AE7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10AFB65C-7BBF-4712-B9E1-68A753EB81AE}" srcId="{164B65D5-9BCD-49A9-BA4D-462D3A00E3C3}" destId="{34F8DE05-CE75-4111-9D39-24D0CC3DB194}" srcOrd="3" destOrd="0" parTransId="{EAB80058-04B8-4CE4-99C8-AC4560909083}" sibTransId="{B8A39611-7FFD-440B-886A-6B6EF524E87E}"/>
    <dgm:cxn modelId="{D6755241-D669-4DD5-A679-FE9F7658A252}" srcId="{164B65D5-9BCD-49A9-BA4D-462D3A00E3C3}" destId="{36138429-9FD7-48BF-A322-CB13AB9AF9A7}" srcOrd="1" destOrd="0" parTransId="{6873B74F-E9B5-4400-8BDA-B4D913D07C50}" sibTransId="{84B64065-A893-42FB-A513-10E17195EA5A}"/>
    <dgm:cxn modelId="{54D82889-207D-45A9-A262-655AE6CDF506}" type="presOf" srcId="{4CA0D0E4-CBD6-4656-826D-C116B6399A02}" destId="{051EAC18-F9AC-4A51-B943-4925FABBBAA2}" srcOrd="0" destOrd="0" presId="urn:microsoft.com/office/officeart/2005/8/layout/hChevron3"/>
    <dgm:cxn modelId="{24E49793-2360-4270-84F1-051169742DE8}" srcId="{164B65D5-9BCD-49A9-BA4D-462D3A00E3C3}" destId="{94D3CB64-96C0-407F-A5F0-ABFB130F72B7}" srcOrd="4" destOrd="0" parTransId="{30FF7554-20E4-408D-BB4A-5A1C2E090970}" sibTransId="{58F743E3-4B61-4843-BE8A-08B95BB8FC7F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97A420C8-3E84-4B74-B16D-BAC33034142F}" srcId="{164B65D5-9BCD-49A9-BA4D-462D3A00E3C3}" destId="{4CA0D0E4-CBD6-4656-826D-C116B6399A02}" srcOrd="2" destOrd="0" parTransId="{9026330A-0249-49C9-9346-CBE8C814F5F3}" sibTransId="{DEF51231-8329-4F8D-8978-B5643E2EB0B6}"/>
    <dgm:cxn modelId="{69E8E2D0-BC03-4A12-A0B9-5205E5FBAD83}" type="presOf" srcId="{34F8DE05-CE75-4111-9D39-24D0CC3DB194}" destId="{12CA503F-0134-4403-8354-D3FFF17000F7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356E7BF7-3E3C-4052-A42B-FC8795DD7911}" type="presOf" srcId="{36138429-9FD7-48BF-A322-CB13AB9AF9A7}" destId="{404FFF0A-0B02-4FE1-A9F2-E47660AA882E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690978-D111-4F0F-9F4A-D19F315832F7}" type="presParOf" srcId="{D316BE33-BB7C-46B4-97BE-3D0179ADCCAC}" destId="{404FFF0A-0B02-4FE1-A9F2-E47660AA882E}" srcOrd="2" destOrd="0" presId="urn:microsoft.com/office/officeart/2005/8/layout/hChevron3"/>
    <dgm:cxn modelId="{58084E9C-0F70-4AAA-90B5-3A1A96278117}" type="presParOf" srcId="{D316BE33-BB7C-46B4-97BE-3D0179ADCCAC}" destId="{B4C61734-37AD-4FEC-973D-A5B59DA70424}" srcOrd="3" destOrd="0" presId="urn:microsoft.com/office/officeart/2005/8/layout/hChevron3"/>
    <dgm:cxn modelId="{2402BDDA-D2A4-4C98-A6A2-D88A6D569AC3}" type="presParOf" srcId="{D316BE33-BB7C-46B4-97BE-3D0179ADCCAC}" destId="{051EAC18-F9AC-4A51-B943-4925FABBBAA2}" srcOrd="4" destOrd="0" presId="urn:microsoft.com/office/officeart/2005/8/layout/hChevron3"/>
    <dgm:cxn modelId="{0D23770F-FE4E-4A69-8552-CDDC5156594A}" type="presParOf" srcId="{D316BE33-BB7C-46B4-97BE-3D0179ADCCAC}" destId="{21238F01-5B5E-468D-8E9A-98CDF89B4F5F}" srcOrd="5" destOrd="0" presId="urn:microsoft.com/office/officeart/2005/8/layout/hChevron3"/>
    <dgm:cxn modelId="{F45295E6-6C19-4A2C-8BBF-521461FCD3EA}" type="presParOf" srcId="{D316BE33-BB7C-46B4-97BE-3D0179ADCCAC}" destId="{12CA503F-0134-4403-8354-D3FFF17000F7}" srcOrd="6" destOrd="0" presId="urn:microsoft.com/office/officeart/2005/8/layout/hChevron3"/>
    <dgm:cxn modelId="{D073EC7E-D31C-424E-A71C-6F02B1C9404D}" type="presParOf" srcId="{D316BE33-BB7C-46B4-97BE-3D0179ADCCAC}" destId="{2AF7AE00-7990-4318-80D0-E92CFB7197B9}" srcOrd="7" destOrd="0" presId="urn:microsoft.com/office/officeart/2005/8/layout/hChevron3"/>
    <dgm:cxn modelId="{043B2FA6-3F0A-4B3E-9E7B-542D92B53307}" type="presParOf" srcId="{D316BE33-BB7C-46B4-97BE-3D0179ADCCAC}" destId="{96A3D9FD-03EB-4EB2-BA21-8CFA615C1AE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系统架构</a:t>
          </a:r>
          <a:endParaRPr lang="zh-CN" altLang="en-US" dirty="0"/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81B6DF80-2C29-4216-B68C-9513BD700B58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3AFF56EC-D318-49E0-B136-7B2FD0B4ACDC}" type="par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9174EE17-4CAE-4C30-A993-530993137D6D}" type="sib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6C3CF26B-4DF1-4994-9628-BB063F2A74A5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7C8346A7-F921-4D89-9D43-73297D3CF5EF}" type="par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A779CB99-DBD2-4F21-9712-4BAE437B44FB}" type="sib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C827385F-C12E-41E5-B372-FF9B27DE101B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BE03BEF6-FF30-412E-BEAB-DEF3C626FA6F}" type="par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C4F6F2BE-1FE1-447C-9C6E-1EA79D4A4374}" type="sib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4" custLinFactNeighborX="-498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543B1293-CD08-4402-8C1D-F10D6E70E2D2}" type="pres">
      <dgm:prSet presAssocID="{81B6DF80-2C29-4216-B68C-9513BD700B58}" presName="parTxOnly" presStyleLbl="node1" presStyleIdx="1" presStyleCnt="4">
        <dgm:presLayoutVars>
          <dgm:bulletEnabled val="1"/>
        </dgm:presLayoutVars>
      </dgm:prSet>
      <dgm:spPr/>
    </dgm:pt>
    <dgm:pt modelId="{58DF1130-EB89-44A5-B857-12C6ABD2FF3A}" type="pres">
      <dgm:prSet presAssocID="{9174EE17-4CAE-4C30-A993-530993137D6D}" presName="parSpace" presStyleCnt="0"/>
      <dgm:spPr/>
    </dgm:pt>
    <dgm:pt modelId="{F0250C36-BA8B-436B-8A5C-D78ED21AE7EE}" type="pres">
      <dgm:prSet presAssocID="{6C3CF26B-4DF1-4994-9628-BB063F2A74A5}" presName="parTxOnly" presStyleLbl="node1" presStyleIdx="2" presStyleCnt="4">
        <dgm:presLayoutVars>
          <dgm:bulletEnabled val="1"/>
        </dgm:presLayoutVars>
      </dgm:prSet>
      <dgm:spPr/>
    </dgm:pt>
    <dgm:pt modelId="{93F8DA43-6B8B-45CD-A784-E04B7E7E7622}" type="pres">
      <dgm:prSet presAssocID="{A779CB99-DBD2-4F21-9712-4BAE437B44FB}" presName="parSpace" presStyleCnt="0"/>
      <dgm:spPr/>
    </dgm:pt>
    <dgm:pt modelId="{DA40CFC7-928F-4AD4-A22F-4725C1C5E87A}" type="pres">
      <dgm:prSet presAssocID="{C827385F-C12E-41E5-B372-FF9B27DE10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9A0014-566A-4EA0-8916-2A3F66265F9D}" type="presOf" srcId="{6C3CF26B-4DF1-4994-9628-BB063F2A74A5}" destId="{F0250C36-BA8B-436B-8A5C-D78ED21AE7EE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2B4B8D33-E2DF-473B-AB71-CEF9A47DB03D}" type="presOf" srcId="{81B6DF80-2C29-4216-B68C-9513BD700B58}" destId="{543B1293-CD08-4402-8C1D-F10D6E70E2D2}" srcOrd="0" destOrd="0" presId="urn:microsoft.com/office/officeart/2005/8/layout/hChevron3"/>
    <dgm:cxn modelId="{7206CC46-6555-4985-B10F-F4916DCB58FD}" srcId="{164B65D5-9BCD-49A9-BA4D-462D3A00E3C3}" destId="{81B6DF80-2C29-4216-B68C-9513BD700B58}" srcOrd="1" destOrd="0" parTransId="{3AFF56EC-D318-49E0-B136-7B2FD0B4ACDC}" sibTransId="{9174EE17-4CAE-4C30-A993-530993137D6D}"/>
    <dgm:cxn modelId="{11604B58-EBA3-4D55-8AF2-AF7666804882}" type="presOf" srcId="{C827385F-C12E-41E5-B372-FF9B27DE101B}" destId="{DA40CFC7-928F-4AD4-A22F-4725C1C5E87A}" srcOrd="0" destOrd="0" presId="urn:microsoft.com/office/officeart/2005/8/layout/hChevron3"/>
    <dgm:cxn modelId="{C5CD7C8F-5FCF-432F-9F6E-496C2FDD480D}" srcId="{164B65D5-9BCD-49A9-BA4D-462D3A00E3C3}" destId="{C827385F-C12E-41E5-B372-FF9B27DE101B}" srcOrd="3" destOrd="0" parTransId="{BE03BEF6-FF30-412E-BEAB-DEF3C626FA6F}" sibTransId="{C4F6F2BE-1FE1-447C-9C6E-1EA79D4A4374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A77EEF5-34A2-4AE6-A8CD-94CB83965C11}" srcId="{164B65D5-9BCD-49A9-BA4D-462D3A00E3C3}" destId="{6C3CF26B-4DF1-4994-9628-BB063F2A74A5}" srcOrd="2" destOrd="0" parTransId="{7C8346A7-F921-4D89-9D43-73297D3CF5EF}" sibTransId="{A779CB99-DBD2-4F21-9712-4BAE437B44FB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A4AE77-5BE2-4078-8BCC-BB5D3EAA34A7}" type="presParOf" srcId="{D316BE33-BB7C-46B4-97BE-3D0179ADCCAC}" destId="{543B1293-CD08-4402-8C1D-F10D6E70E2D2}" srcOrd="2" destOrd="0" presId="urn:microsoft.com/office/officeart/2005/8/layout/hChevron3"/>
    <dgm:cxn modelId="{47D55D01-1EE7-4A3A-BC5B-325C895AAEA9}" type="presParOf" srcId="{D316BE33-BB7C-46B4-97BE-3D0179ADCCAC}" destId="{58DF1130-EB89-44A5-B857-12C6ABD2FF3A}" srcOrd="3" destOrd="0" presId="urn:microsoft.com/office/officeart/2005/8/layout/hChevron3"/>
    <dgm:cxn modelId="{E7204D3C-2965-438D-BC08-790760EB69D7}" type="presParOf" srcId="{D316BE33-BB7C-46B4-97BE-3D0179ADCCAC}" destId="{F0250C36-BA8B-436B-8A5C-D78ED21AE7EE}" srcOrd="4" destOrd="0" presId="urn:microsoft.com/office/officeart/2005/8/layout/hChevron3"/>
    <dgm:cxn modelId="{B245524E-0C50-4366-A50D-4DFD38BC0049}" type="presParOf" srcId="{D316BE33-BB7C-46B4-97BE-3D0179ADCCAC}" destId="{93F8DA43-6B8B-45CD-A784-E04B7E7E7622}" srcOrd="5" destOrd="0" presId="urn:microsoft.com/office/officeart/2005/8/layout/hChevron3"/>
    <dgm:cxn modelId="{C6DC7617-8061-4790-86AA-220CF42829B4}" type="presParOf" srcId="{D316BE33-BB7C-46B4-97BE-3D0179ADCCAC}" destId="{DA40CFC7-928F-4AD4-A22F-4725C1C5E87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系统架构</a:t>
          </a:r>
          <a:endParaRPr lang="zh-CN" altLang="en-US" dirty="0"/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81B6DF80-2C29-4216-B68C-9513BD700B58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3AFF56EC-D318-49E0-B136-7B2FD0B4ACDC}" type="par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9174EE17-4CAE-4C30-A993-530993137D6D}" type="sib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6C3CF26B-4DF1-4994-9628-BB063F2A74A5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7C8346A7-F921-4D89-9D43-73297D3CF5EF}" type="par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A779CB99-DBD2-4F21-9712-4BAE437B44FB}" type="sib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C827385F-C12E-41E5-B372-FF9B27DE101B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BE03BEF6-FF30-412E-BEAB-DEF3C626FA6F}" type="par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C4F6F2BE-1FE1-447C-9C6E-1EA79D4A4374}" type="sib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4" custLinFactNeighborX="-498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543B1293-CD08-4402-8C1D-F10D6E70E2D2}" type="pres">
      <dgm:prSet presAssocID="{81B6DF80-2C29-4216-B68C-9513BD700B58}" presName="parTxOnly" presStyleLbl="node1" presStyleIdx="1" presStyleCnt="4">
        <dgm:presLayoutVars>
          <dgm:bulletEnabled val="1"/>
        </dgm:presLayoutVars>
      </dgm:prSet>
      <dgm:spPr/>
    </dgm:pt>
    <dgm:pt modelId="{58DF1130-EB89-44A5-B857-12C6ABD2FF3A}" type="pres">
      <dgm:prSet presAssocID="{9174EE17-4CAE-4C30-A993-530993137D6D}" presName="parSpace" presStyleCnt="0"/>
      <dgm:spPr/>
    </dgm:pt>
    <dgm:pt modelId="{F0250C36-BA8B-436B-8A5C-D78ED21AE7EE}" type="pres">
      <dgm:prSet presAssocID="{6C3CF26B-4DF1-4994-9628-BB063F2A74A5}" presName="parTxOnly" presStyleLbl="node1" presStyleIdx="2" presStyleCnt="4">
        <dgm:presLayoutVars>
          <dgm:bulletEnabled val="1"/>
        </dgm:presLayoutVars>
      </dgm:prSet>
      <dgm:spPr/>
    </dgm:pt>
    <dgm:pt modelId="{93F8DA43-6B8B-45CD-A784-E04B7E7E7622}" type="pres">
      <dgm:prSet presAssocID="{A779CB99-DBD2-4F21-9712-4BAE437B44FB}" presName="parSpace" presStyleCnt="0"/>
      <dgm:spPr/>
    </dgm:pt>
    <dgm:pt modelId="{DA40CFC7-928F-4AD4-A22F-4725C1C5E87A}" type="pres">
      <dgm:prSet presAssocID="{C827385F-C12E-41E5-B372-FF9B27DE10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9A0014-566A-4EA0-8916-2A3F66265F9D}" type="presOf" srcId="{6C3CF26B-4DF1-4994-9628-BB063F2A74A5}" destId="{F0250C36-BA8B-436B-8A5C-D78ED21AE7EE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2B4B8D33-E2DF-473B-AB71-CEF9A47DB03D}" type="presOf" srcId="{81B6DF80-2C29-4216-B68C-9513BD700B58}" destId="{543B1293-CD08-4402-8C1D-F10D6E70E2D2}" srcOrd="0" destOrd="0" presId="urn:microsoft.com/office/officeart/2005/8/layout/hChevron3"/>
    <dgm:cxn modelId="{7206CC46-6555-4985-B10F-F4916DCB58FD}" srcId="{164B65D5-9BCD-49A9-BA4D-462D3A00E3C3}" destId="{81B6DF80-2C29-4216-B68C-9513BD700B58}" srcOrd="1" destOrd="0" parTransId="{3AFF56EC-D318-49E0-B136-7B2FD0B4ACDC}" sibTransId="{9174EE17-4CAE-4C30-A993-530993137D6D}"/>
    <dgm:cxn modelId="{11604B58-EBA3-4D55-8AF2-AF7666804882}" type="presOf" srcId="{C827385F-C12E-41E5-B372-FF9B27DE101B}" destId="{DA40CFC7-928F-4AD4-A22F-4725C1C5E87A}" srcOrd="0" destOrd="0" presId="urn:microsoft.com/office/officeart/2005/8/layout/hChevron3"/>
    <dgm:cxn modelId="{C5CD7C8F-5FCF-432F-9F6E-496C2FDD480D}" srcId="{164B65D5-9BCD-49A9-BA4D-462D3A00E3C3}" destId="{C827385F-C12E-41E5-B372-FF9B27DE101B}" srcOrd="3" destOrd="0" parTransId="{BE03BEF6-FF30-412E-BEAB-DEF3C626FA6F}" sibTransId="{C4F6F2BE-1FE1-447C-9C6E-1EA79D4A4374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A77EEF5-34A2-4AE6-A8CD-94CB83965C11}" srcId="{164B65D5-9BCD-49A9-BA4D-462D3A00E3C3}" destId="{6C3CF26B-4DF1-4994-9628-BB063F2A74A5}" srcOrd="2" destOrd="0" parTransId="{7C8346A7-F921-4D89-9D43-73297D3CF5EF}" sibTransId="{A779CB99-DBD2-4F21-9712-4BAE437B44FB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A4AE77-5BE2-4078-8BCC-BB5D3EAA34A7}" type="presParOf" srcId="{D316BE33-BB7C-46B4-97BE-3D0179ADCCAC}" destId="{543B1293-CD08-4402-8C1D-F10D6E70E2D2}" srcOrd="2" destOrd="0" presId="urn:microsoft.com/office/officeart/2005/8/layout/hChevron3"/>
    <dgm:cxn modelId="{47D55D01-1EE7-4A3A-BC5B-325C895AAEA9}" type="presParOf" srcId="{D316BE33-BB7C-46B4-97BE-3D0179ADCCAC}" destId="{58DF1130-EB89-44A5-B857-12C6ABD2FF3A}" srcOrd="3" destOrd="0" presId="urn:microsoft.com/office/officeart/2005/8/layout/hChevron3"/>
    <dgm:cxn modelId="{E7204D3C-2965-438D-BC08-790760EB69D7}" type="presParOf" srcId="{D316BE33-BB7C-46B4-97BE-3D0179ADCCAC}" destId="{F0250C36-BA8B-436B-8A5C-D78ED21AE7EE}" srcOrd="4" destOrd="0" presId="urn:microsoft.com/office/officeart/2005/8/layout/hChevron3"/>
    <dgm:cxn modelId="{B245524E-0C50-4366-A50D-4DFD38BC0049}" type="presParOf" srcId="{D316BE33-BB7C-46B4-97BE-3D0179ADCCAC}" destId="{93F8DA43-6B8B-45CD-A784-E04B7E7E7622}" srcOrd="5" destOrd="0" presId="urn:microsoft.com/office/officeart/2005/8/layout/hChevron3"/>
    <dgm:cxn modelId="{C6DC7617-8061-4790-86AA-220CF42829B4}" type="presParOf" srcId="{D316BE33-BB7C-46B4-97BE-3D0179ADCCAC}" destId="{DA40CFC7-928F-4AD4-A22F-4725C1C5E87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 custT="1"/>
      <dgm:spPr/>
      <dgm:t>
        <a:bodyPr/>
        <a:lstStyle/>
        <a:p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系统架构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81B6DF80-2C29-4216-B68C-9513BD700B58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数据输入</a:t>
          </a:r>
        </a:p>
      </dgm:t>
    </dgm:pt>
    <dgm:pt modelId="{3AFF56EC-D318-49E0-B136-7B2FD0B4ACDC}" type="par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9174EE17-4CAE-4C30-A993-530993137D6D}" type="sib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6C3CF26B-4DF1-4994-9628-BB063F2A74A5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7C8346A7-F921-4D89-9D43-73297D3CF5EF}" type="par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A779CB99-DBD2-4F21-9712-4BAE437B44FB}" type="sib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C827385F-C12E-41E5-B372-FF9B27DE101B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BE03BEF6-FF30-412E-BEAB-DEF3C626FA6F}" type="par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C4F6F2BE-1FE1-447C-9C6E-1EA79D4A4374}" type="sib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4" custLinFactNeighborX="-498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543B1293-CD08-4402-8C1D-F10D6E70E2D2}" type="pres">
      <dgm:prSet presAssocID="{81B6DF80-2C29-4216-B68C-9513BD700B58}" presName="parTxOnly" presStyleLbl="node1" presStyleIdx="1" presStyleCnt="4">
        <dgm:presLayoutVars>
          <dgm:bulletEnabled val="1"/>
        </dgm:presLayoutVars>
      </dgm:prSet>
      <dgm:spPr/>
    </dgm:pt>
    <dgm:pt modelId="{58DF1130-EB89-44A5-B857-12C6ABD2FF3A}" type="pres">
      <dgm:prSet presAssocID="{9174EE17-4CAE-4C30-A993-530993137D6D}" presName="parSpace" presStyleCnt="0"/>
      <dgm:spPr/>
    </dgm:pt>
    <dgm:pt modelId="{F0250C36-BA8B-436B-8A5C-D78ED21AE7EE}" type="pres">
      <dgm:prSet presAssocID="{6C3CF26B-4DF1-4994-9628-BB063F2A74A5}" presName="parTxOnly" presStyleLbl="node1" presStyleIdx="2" presStyleCnt="4">
        <dgm:presLayoutVars>
          <dgm:bulletEnabled val="1"/>
        </dgm:presLayoutVars>
      </dgm:prSet>
      <dgm:spPr/>
    </dgm:pt>
    <dgm:pt modelId="{93F8DA43-6B8B-45CD-A784-E04B7E7E7622}" type="pres">
      <dgm:prSet presAssocID="{A779CB99-DBD2-4F21-9712-4BAE437B44FB}" presName="parSpace" presStyleCnt="0"/>
      <dgm:spPr/>
    </dgm:pt>
    <dgm:pt modelId="{DA40CFC7-928F-4AD4-A22F-4725C1C5E87A}" type="pres">
      <dgm:prSet presAssocID="{C827385F-C12E-41E5-B372-FF9B27DE10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9A0014-566A-4EA0-8916-2A3F66265F9D}" type="presOf" srcId="{6C3CF26B-4DF1-4994-9628-BB063F2A74A5}" destId="{F0250C36-BA8B-436B-8A5C-D78ED21AE7EE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2B4B8D33-E2DF-473B-AB71-CEF9A47DB03D}" type="presOf" srcId="{81B6DF80-2C29-4216-B68C-9513BD700B58}" destId="{543B1293-CD08-4402-8C1D-F10D6E70E2D2}" srcOrd="0" destOrd="0" presId="urn:microsoft.com/office/officeart/2005/8/layout/hChevron3"/>
    <dgm:cxn modelId="{7206CC46-6555-4985-B10F-F4916DCB58FD}" srcId="{164B65D5-9BCD-49A9-BA4D-462D3A00E3C3}" destId="{81B6DF80-2C29-4216-B68C-9513BD700B58}" srcOrd="1" destOrd="0" parTransId="{3AFF56EC-D318-49E0-B136-7B2FD0B4ACDC}" sibTransId="{9174EE17-4CAE-4C30-A993-530993137D6D}"/>
    <dgm:cxn modelId="{11604B58-EBA3-4D55-8AF2-AF7666804882}" type="presOf" srcId="{C827385F-C12E-41E5-B372-FF9B27DE101B}" destId="{DA40CFC7-928F-4AD4-A22F-4725C1C5E87A}" srcOrd="0" destOrd="0" presId="urn:microsoft.com/office/officeart/2005/8/layout/hChevron3"/>
    <dgm:cxn modelId="{C5CD7C8F-5FCF-432F-9F6E-496C2FDD480D}" srcId="{164B65D5-9BCD-49A9-BA4D-462D3A00E3C3}" destId="{C827385F-C12E-41E5-B372-FF9B27DE101B}" srcOrd="3" destOrd="0" parTransId="{BE03BEF6-FF30-412E-BEAB-DEF3C626FA6F}" sibTransId="{C4F6F2BE-1FE1-447C-9C6E-1EA79D4A4374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A77EEF5-34A2-4AE6-A8CD-94CB83965C11}" srcId="{164B65D5-9BCD-49A9-BA4D-462D3A00E3C3}" destId="{6C3CF26B-4DF1-4994-9628-BB063F2A74A5}" srcOrd="2" destOrd="0" parTransId="{7C8346A7-F921-4D89-9D43-73297D3CF5EF}" sibTransId="{A779CB99-DBD2-4F21-9712-4BAE437B44FB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A4AE77-5BE2-4078-8BCC-BB5D3EAA34A7}" type="presParOf" srcId="{D316BE33-BB7C-46B4-97BE-3D0179ADCCAC}" destId="{543B1293-CD08-4402-8C1D-F10D6E70E2D2}" srcOrd="2" destOrd="0" presId="urn:microsoft.com/office/officeart/2005/8/layout/hChevron3"/>
    <dgm:cxn modelId="{47D55D01-1EE7-4A3A-BC5B-325C895AAEA9}" type="presParOf" srcId="{D316BE33-BB7C-46B4-97BE-3D0179ADCCAC}" destId="{58DF1130-EB89-44A5-B857-12C6ABD2FF3A}" srcOrd="3" destOrd="0" presId="urn:microsoft.com/office/officeart/2005/8/layout/hChevron3"/>
    <dgm:cxn modelId="{E7204D3C-2965-438D-BC08-790760EB69D7}" type="presParOf" srcId="{D316BE33-BB7C-46B4-97BE-3D0179ADCCAC}" destId="{F0250C36-BA8B-436B-8A5C-D78ED21AE7EE}" srcOrd="4" destOrd="0" presId="urn:microsoft.com/office/officeart/2005/8/layout/hChevron3"/>
    <dgm:cxn modelId="{B245524E-0C50-4366-A50D-4DFD38BC0049}" type="presParOf" srcId="{D316BE33-BB7C-46B4-97BE-3D0179ADCCAC}" destId="{93F8DA43-6B8B-45CD-A784-E04B7E7E7622}" srcOrd="5" destOrd="0" presId="urn:microsoft.com/office/officeart/2005/8/layout/hChevron3"/>
    <dgm:cxn modelId="{C6DC7617-8061-4790-86AA-220CF42829B4}" type="presParOf" srcId="{D316BE33-BB7C-46B4-97BE-3D0179ADCCAC}" destId="{DA40CFC7-928F-4AD4-A22F-4725C1C5E87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 custT="1"/>
      <dgm:spPr/>
      <dgm:t>
        <a:bodyPr/>
        <a:lstStyle/>
        <a:p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系统架构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81B6DF80-2C29-4216-B68C-9513BD700B58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数据输入</a:t>
          </a:r>
        </a:p>
      </dgm:t>
    </dgm:pt>
    <dgm:pt modelId="{3AFF56EC-D318-49E0-B136-7B2FD0B4ACDC}" type="par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9174EE17-4CAE-4C30-A993-530993137D6D}" type="sib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6C3CF26B-4DF1-4994-9628-BB063F2A74A5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7C8346A7-F921-4D89-9D43-73297D3CF5EF}" type="par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A779CB99-DBD2-4F21-9712-4BAE437B44FB}" type="sib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C827385F-C12E-41E5-B372-FF9B27DE101B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BE03BEF6-FF30-412E-BEAB-DEF3C626FA6F}" type="par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C4F6F2BE-1FE1-447C-9C6E-1EA79D4A4374}" type="sib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4" custLinFactNeighborX="-498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543B1293-CD08-4402-8C1D-F10D6E70E2D2}" type="pres">
      <dgm:prSet presAssocID="{81B6DF80-2C29-4216-B68C-9513BD700B58}" presName="parTxOnly" presStyleLbl="node1" presStyleIdx="1" presStyleCnt="4">
        <dgm:presLayoutVars>
          <dgm:bulletEnabled val="1"/>
        </dgm:presLayoutVars>
      </dgm:prSet>
      <dgm:spPr/>
    </dgm:pt>
    <dgm:pt modelId="{58DF1130-EB89-44A5-B857-12C6ABD2FF3A}" type="pres">
      <dgm:prSet presAssocID="{9174EE17-4CAE-4C30-A993-530993137D6D}" presName="parSpace" presStyleCnt="0"/>
      <dgm:spPr/>
    </dgm:pt>
    <dgm:pt modelId="{F0250C36-BA8B-436B-8A5C-D78ED21AE7EE}" type="pres">
      <dgm:prSet presAssocID="{6C3CF26B-4DF1-4994-9628-BB063F2A74A5}" presName="parTxOnly" presStyleLbl="node1" presStyleIdx="2" presStyleCnt="4">
        <dgm:presLayoutVars>
          <dgm:bulletEnabled val="1"/>
        </dgm:presLayoutVars>
      </dgm:prSet>
      <dgm:spPr/>
    </dgm:pt>
    <dgm:pt modelId="{93F8DA43-6B8B-45CD-A784-E04B7E7E7622}" type="pres">
      <dgm:prSet presAssocID="{A779CB99-DBD2-4F21-9712-4BAE437B44FB}" presName="parSpace" presStyleCnt="0"/>
      <dgm:spPr/>
    </dgm:pt>
    <dgm:pt modelId="{DA40CFC7-928F-4AD4-A22F-4725C1C5E87A}" type="pres">
      <dgm:prSet presAssocID="{C827385F-C12E-41E5-B372-FF9B27DE10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9A0014-566A-4EA0-8916-2A3F66265F9D}" type="presOf" srcId="{6C3CF26B-4DF1-4994-9628-BB063F2A74A5}" destId="{F0250C36-BA8B-436B-8A5C-D78ED21AE7EE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2B4B8D33-E2DF-473B-AB71-CEF9A47DB03D}" type="presOf" srcId="{81B6DF80-2C29-4216-B68C-9513BD700B58}" destId="{543B1293-CD08-4402-8C1D-F10D6E70E2D2}" srcOrd="0" destOrd="0" presId="urn:microsoft.com/office/officeart/2005/8/layout/hChevron3"/>
    <dgm:cxn modelId="{7206CC46-6555-4985-B10F-F4916DCB58FD}" srcId="{164B65D5-9BCD-49A9-BA4D-462D3A00E3C3}" destId="{81B6DF80-2C29-4216-B68C-9513BD700B58}" srcOrd="1" destOrd="0" parTransId="{3AFF56EC-D318-49E0-B136-7B2FD0B4ACDC}" sibTransId="{9174EE17-4CAE-4C30-A993-530993137D6D}"/>
    <dgm:cxn modelId="{11604B58-EBA3-4D55-8AF2-AF7666804882}" type="presOf" srcId="{C827385F-C12E-41E5-B372-FF9B27DE101B}" destId="{DA40CFC7-928F-4AD4-A22F-4725C1C5E87A}" srcOrd="0" destOrd="0" presId="urn:microsoft.com/office/officeart/2005/8/layout/hChevron3"/>
    <dgm:cxn modelId="{C5CD7C8F-5FCF-432F-9F6E-496C2FDD480D}" srcId="{164B65D5-9BCD-49A9-BA4D-462D3A00E3C3}" destId="{C827385F-C12E-41E5-B372-FF9B27DE101B}" srcOrd="3" destOrd="0" parTransId="{BE03BEF6-FF30-412E-BEAB-DEF3C626FA6F}" sibTransId="{C4F6F2BE-1FE1-447C-9C6E-1EA79D4A4374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A77EEF5-34A2-4AE6-A8CD-94CB83965C11}" srcId="{164B65D5-9BCD-49A9-BA4D-462D3A00E3C3}" destId="{6C3CF26B-4DF1-4994-9628-BB063F2A74A5}" srcOrd="2" destOrd="0" parTransId="{7C8346A7-F921-4D89-9D43-73297D3CF5EF}" sibTransId="{A779CB99-DBD2-4F21-9712-4BAE437B44FB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A4AE77-5BE2-4078-8BCC-BB5D3EAA34A7}" type="presParOf" srcId="{D316BE33-BB7C-46B4-97BE-3D0179ADCCAC}" destId="{543B1293-CD08-4402-8C1D-F10D6E70E2D2}" srcOrd="2" destOrd="0" presId="urn:microsoft.com/office/officeart/2005/8/layout/hChevron3"/>
    <dgm:cxn modelId="{47D55D01-1EE7-4A3A-BC5B-325C895AAEA9}" type="presParOf" srcId="{D316BE33-BB7C-46B4-97BE-3D0179ADCCAC}" destId="{58DF1130-EB89-44A5-B857-12C6ABD2FF3A}" srcOrd="3" destOrd="0" presId="urn:microsoft.com/office/officeart/2005/8/layout/hChevron3"/>
    <dgm:cxn modelId="{E7204D3C-2965-438D-BC08-790760EB69D7}" type="presParOf" srcId="{D316BE33-BB7C-46B4-97BE-3D0179ADCCAC}" destId="{F0250C36-BA8B-436B-8A5C-D78ED21AE7EE}" srcOrd="4" destOrd="0" presId="urn:microsoft.com/office/officeart/2005/8/layout/hChevron3"/>
    <dgm:cxn modelId="{B245524E-0C50-4366-A50D-4DFD38BC0049}" type="presParOf" srcId="{D316BE33-BB7C-46B4-97BE-3D0179ADCCAC}" destId="{93F8DA43-6B8B-45CD-A784-E04B7E7E7622}" srcOrd="5" destOrd="0" presId="urn:microsoft.com/office/officeart/2005/8/layout/hChevron3"/>
    <dgm:cxn modelId="{C6DC7617-8061-4790-86AA-220CF42829B4}" type="presParOf" srcId="{D316BE33-BB7C-46B4-97BE-3D0179ADCCAC}" destId="{DA40CFC7-928F-4AD4-A22F-4725C1C5E87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 custT="1"/>
      <dgm:spPr/>
      <dgm:t>
        <a:bodyPr/>
        <a:lstStyle/>
        <a:p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系统架构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81B6DF80-2C29-4216-B68C-9513BD700B58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3AFF56EC-D318-49E0-B136-7B2FD0B4ACDC}" type="par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9174EE17-4CAE-4C30-A993-530993137D6D}" type="sib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6C3CF26B-4DF1-4994-9628-BB063F2A74A5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数据处理</a:t>
          </a:r>
        </a:p>
      </dgm:t>
    </dgm:pt>
    <dgm:pt modelId="{7C8346A7-F921-4D89-9D43-73297D3CF5EF}" type="par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A779CB99-DBD2-4F21-9712-4BAE437B44FB}" type="sib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C827385F-C12E-41E5-B372-FF9B27DE101B}">
      <dgm:prSet phldrT="[文本]"/>
      <dgm:spPr/>
      <dgm:t>
        <a:bodyPr/>
        <a:lstStyle/>
        <a:p>
          <a:r>
            <a:rPr lang="zh-CN" altLang="en-US" dirty="0"/>
            <a:t>结果输出</a:t>
          </a:r>
        </a:p>
      </dgm:t>
    </dgm:pt>
    <dgm:pt modelId="{BE03BEF6-FF30-412E-BEAB-DEF3C626FA6F}" type="par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C4F6F2BE-1FE1-447C-9C6E-1EA79D4A4374}" type="sib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4" custLinFactNeighborX="-498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543B1293-CD08-4402-8C1D-F10D6E70E2D2}" type="pres">
      <dgm:prSet presAssocID="{81B6DF80-2C29-4216-B68C-9513BD700B58}" presName="parTxOnly" presStyleLbl="node1" presStyleIdx="1" presStyleCnt="4">
        <dgm:presLayoutVars>
          <dgm:bulletEnabled val="1"/>
        </dgm:presLayoutVars>
      </dgm:prSet>
      <dgm:spPr/>
    </dgm:pt>
    <dgm:pt modelId="{58DF1130-EB89-44A5-B857-12C6ABD2FF3A}" type="pres">
      <dgm:prSet presAssocID="{9174EE17-4CAE-4C30-A993-530993137D6D}" presName="parSpace" presStyleCnt="0"/>
      <dgm:spPr/>
    </dgm:pt>
    <dgm:pt modelId="{F0250C36-BA8B-436B-8A5C-D78ED21AE7EE}" type="pres">
      <dgm:prSet presAssocID="{6C3CF26B-4DF1-4994-9628-BB063F2A74A5}" presName="parTxOnly" presStyleLbl="node1" presStyleIdx="2" presStyleCnt="4">
        <dgm:presLayoutVars>
          <dgm:bulletEnabled val="1"/>
        </dgm:presLayoutVars>
      </dgm:prSet>
      <dgm:spPr/>
    </dgm:pt>
    <dgm:pt modelId="{93F8DA43-6B8B-45CD-A784-E04B7E7E7622}" type="pres">
      <dgm:prSet presAssocID="{A779CB99-DBD2-4F21-9712-4BAE437B44FB}" presName="parSpace" presStyleCnt="0"/>
      <dgm:spPr/>
    </dgm:pt>
    <dgm:pt modelId="{DA40CFC7-928F-4AD4-A22F-4725C1C5E87A}" type="pres">
      <dgm:prSet presAssocID="{C827385F-C12E-41E5-B372-FF9B27DE10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9A0014-566A-4EA0-8916-2A3F66265F9D}" type="presOf" srcId="{6C3CF26B-4DF1-4994-9628-BB063F2A74A5}" destId="{F0250C36-BA8B-436B-8A5C-D78ED21AE7EE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2B4B8D33-E2DF-473B-AB71-CEF9A47DB03D}" type="presOf" srcId="{81B6DF80-2C29-4216-B68C-9513BD700B58}" destId="{543B1293-CD08-4402-8C1D-F10D6E70E2D2}" srcOrd="0" destOrd="0" presId="urn:microsoft.com/office/officeart/2005/8/layout/hChevron3"/>
    <dgm:cxn modelId="{7206CC46-6555-4985-B10F-F4916DCB58FD}" srcId="{164B65D5-9BCD-49A9-BA4D-462D3A00E3C3}" destId="{81B6DF80-2C29-4216-B68C-9513BD700B58}" srcOrd="1" destOrd="0" parTransId="{3AFF56EC-D318-49E0-B136-7B2FD0B4ACDC}" sibTransId="{9174EE17-4CAE-4C30-A993-530993137D6D}"/>
    <dgm:cxn modelId="{11604B58-EBA3-4D55-8AF2-AF7666804882}" type="presOf" srcId="{C827385F-C12E-41E5-B372-FF9B27DE101B}" destId="{DA40CFC7-928F-4AD4-A22F-4725C1C5E87A}" srcOrd="0" destOrd="0" presId="urn:microsoft.com/office/officeart/2005/8/layout/hChevron3"/>
    <dgm:cxn modelId="{C5CD7C8F-5FCF-432F-9F6E-496C2FDD480D}" srcId="{164B65D5-9BCD-49A9-BA4D-462D3A00E3C3}" destId="{C827385F-C12E-41E5-B372-FF9B27DE101B}" srcOrd="3" destOrd="0" parTransId="{BE03BEF6-FF30-412E-BEAB-DEF3C626FA6F}" sibTransId="{C4F6F2BE-1FE1-447C-9C6E-1EA79D4A4374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A77EEF5-34A2-4AE6-A8CD-94CB83965C11}" srcId="{164B65D5-9BCD-49A9-BA4D-462D3A00E3C3}" destId="{6C3CF26B-4DF1-4994-9628-BB063F2A74A5}" srcOrd="2" destOrd="0" parTransId="{7C8346A7-F921-4D89-9D43-73297D3CF5EF}" sibTransId="{A779CB99-DBD2-4F21-9712-4BAE437B44FB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A4AE77-5BE2-4078-8BCC-BB5D3EAA34A7}" type="presParOf" srcId="{D316BE33-BB7C-46B4-97BE-3D0179ADCCAC}" destId="{543B1293-CD08-4402-8C1D-F10D6E70E2D2}" srcOrd="2" destOrd="0" presId="urn:microsoft.com/office/officeart/2005/8/layout/hChevron3"/>
    <dgm:cxn modelId="{47D55D01-1EE7-4A3A-BC5B-325C895AAEA9}" type="presParOf" srcId="{D316BE33-BB7C-46B4-97BE-3D0179ADCCAC}" destId="{58DF1130-EB89-44A5-B857-12C6ABD2FF3A}" srcOrd="3" destOrd="0" presId="urn:microsoft.com/office/officeart/2005/8/layout/hChevron3"/>
    <dgm:cxn modelId="{E7204D3C-2965-438D-BC08-790760EB69D7}" type="presParOf" srcId="{D316BE33-BB7C-46B4-97BE-3D0179ADCCAC}" destId="{F0250C36-BA8B-436B-8A5C-D78ED21AE7EE}" srcOrd="4" destOrd="0" presId="urn:microsoft.com/office/officeart/2005/8/layout/hChevron3"/>
    <dgm:cxn modelId="{B245524E-0C50-4366-A50D-4DFD38BC0049}" type="presParOf" srcId="{D316BE33-BB7C-46B4-97BE-3D0179ADCCAC}" destId="{93F8DA43-6B8B-45CD-A784-E04B7E7E7622}" srcOrd="5" destOrd="0" presId="urn:microsoft.com/office/officeart/2005/8/layout/hChevron3"/>
    <dgm:cxn modelId="{C6DC7617-8061-4790-86AA-220CF42829B4}" type="presParOf" srcId="{D316BE33-BB7C-46B4-97BE-3D0179ADCCAC}" destId="{DA40CFC7-928F-4AD4-A22F-4725C1C5E87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81B6DF80-2C29-4216-B68C-9513BD700B58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3AFF56EC-D318-49E0-B136-7B2FD0B4ACDC}" type="par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9174EE17-4CAE-4C30-A993-530993137D6D}" type="sib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6C3CF26B-4DF1-4994-9628-BB063F2A74A5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7C8346A7-F921-4D89-9D43-73297D3CF5EF}" type="par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A779CB99-DBD2-4F21-9712-4BAE437B44FB}" type="sib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C827385F-C12E-41E5-B372-FF9B27DE101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结果输出</a:t>
          </a:r>
        </a:p>
      </dgm:t>
    </dgm:pt>
    <dgm:pt modelId="{BE03BEF6-FF30-412E-BEAB-DEF3C626FA6F}" type="par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C4F6F2BE-1FE1-447C-9C6E-1EA79D4A4374}" type="sib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4" custLinFactNeighborX="-498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543B1293-CD08-4402-8C1D-F10D6E70E2D2}" type="pres">
      <dgm:prSet presAssocID="{81B6DF80-2C29-4216-B68C-9513BD700B58}" presName="parTxOnly" presStyleLbl="node1" presStyleIdx="1" presStyleCnt="4">
        <dgm:presLayoutVars>
          <dgm:bulletEnabled val="1"/>
        </dgm:presLayoutVars>
      </dgm:prSet>
      <dgm:spPr/>
    </dgm:pt>
    <dgm:pt modelId="{58DF1130-EB89-44A5-B857-12C6ABD2FF3A}" type="pres">
      <dgm:prSet presAssocID="{9174EE17-4CAE-4C30-A993-530993137D6D}" presName="parSpace" presStyleCnt="0"/>
      <dgm:spPr/>
    </dgm:pt>
    <dgm:pt modelId="{F0250C36-BA8B-436B-8A5C-D78ED21AE7EE}" type="pres">
      <dgm:prSet presAssocID="{6C3CF26B-4DF1-4994-9628-BB063F2A74A5}" presName="parTxOnly" presStyleLbl="node1" presStyleIdx="2" presStyleCnt="4">
        <dgm:presLayoutVars>
          <dgm:bulletEnabled val="1"/>
        </dgm:presLayoutVars>
      </dgm:prSet>
      <dgm:spPr/>
    </dgm:pt>
    <dgm:pt modelId="{93F8DA43-6B8B-45CD-A784-E04B7E7E7622}" type="pres">
      <dgm:prSet presAssocID="{A779CB99-DBD2-4F21-9712-4BAE437B44FB}" presName="parSpace" presStyleCnt="0"/>
      <dgm:spPr/>
    </dgm:pt>
    <dgm:pt modelId="{DA40CFC7-928F-4AD4-A22F-4725C1C5E87A}" type="pres">
      <dgm:prSet presAssocID="{C827385F-C12E-41E5-B372-FF9B27DE10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9A0014-566A-4EA0-8916-2A3F66265F9D}" type="presOf" srcId="{6C3CF26B-4DF1-4994-9628-BB063F2A74A5}" destId="{F0250C36-BA8B-436B-8A5C-D78ED21AE7EE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2B4B8D33-E2DF-473B-AB71-CEF9A47DB03D}" type="presOf" srcId="{81B6DF80-2C29-4216-B68C-9513BD700B58}" destId="{543B1293-CD08-4402-8C1D-F10D6E70E2D2}" srcOrd="0" destOrd="0" presId="urn:microsoft.com/office/officeart/2005/8/layout/hChevron3"/>
    <dgm:cxn modelId="{7206CC46-6555-4985-B10F-F4916DCB58FD}" srcId="{164B65D5-9BCD-49A9-BA4D-462D3A00E3C3}" destId="{81B6DF80-2C29-4216-B68C-9513BD700B58}" srcOrd="1" destOrd="0" parTransId="{3AFF56EC-D318-49E0-B136-7B2FD0B4ACDC}" sibTransId="{9174EE17-4CAE-4C30-A993-530993137D6D}"/>
    <dgm:cxn modelId="{11604B58-EBA3-4D55-8AF2-AF7666804882}" type="presOf" srcId="{C827385F-C12E-41E5-B372-FF9B27DE101B}" destId="{DA40CFC7-928F-4AD4-A22F-4725C1C5E87A}" srcOrd="0" destOrd="0" presId="urn:microsoft.com/office/officeart/2005/8/layout/hChevron3"/>
    <dgm:cxn modelId="{C5CD7C8F-5FCF-432F-9F6E-496C2FDD480D}" srcId="{164B65D5-9BCD-49A9-BA4D-462D3A00E3C3}" destId="{C827385F-C12E-41E5-B372-FF9B27DE101B}" srcOrd="3" destOrd="0" parTransId="{BE03BEF6-FF30-412E-BEAB-DEF3C626FA6F}" sibTransId="{C4F6F2BE-1FE1-447C-9C6E-1EA79D4A4374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A77EEF5-34A2-4AE6-A8CD-94CB83965C11}" srcId="{164B65D5-9BCD-49A9-BA4D-462D3A00E3C3}" destId="{6C3CF26B-4DF1-4994-9628-BB063F2A74A5}" srcOrd="2" destOrd="0" parTransId="{7C8346A7-F921-4D89-9D43-73297D3CF5EF}" sibTransId="{A779CB99-DBD2-4F21-9712-4BAE437B44FB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A4AE77-5BE2-4078-8BCC-BB5D3EAA34A7}" type="presParOf" srcId="{D316BE33-BB7C-46B4-97BE-3D0179ADCCAC}" destId="{543B1293-CD08-4402-8C1D-F10D6E70E2D2}" srcOrd="2" destOrd="0" presId="urn:microsoft.com/office/officeart/2005/8/layout/hChevron3"/>
    <dgm:cxn modelId="{47D55D01-1EE7-4A3A-BC5B-325C895AAEA9}" type="presParOf" srcId="{D316BE33-BB7C-46B4-97BE-3D0179ADCCAC}" destId="{58DF1130-EB89-44A5-B857-12C6ABD2FF3A}" srcOrd="3" destOrd="0" presId="urn:microsoft.com/office/officeart/2005/8/layout/hChevron3"/>
    <dgm:cxn modelId="{E7204D3C-2965-438D-BC08-790760EB69D7}" type="presParOf" srcId="{D316BE33-BB7C-46B4-97BE-3D0179ADCCAC}" destId="{F0250C36-BA8B-436B-8A5C-D78ED21AE7EE}" srcOrd="4" destOrd="0" presId="urn:microsoft.com/office/officeart/2005/8/layout/hChevron3"/>
    <dgm:cxn modelId="{B245524E-0C50-4366-A50D-4DFD38BC0049}" type="presParOf" srcId="{D316BE33-BB7C-46B4-97BE-3D0179ADCCAC}" destId="{93F8DA43-6B8B-45CD-A784-E04B7E7E7622}" srcOrd="5" destOrd="0" presId="urn:microsoft.com/office/officeart/2005/8/layout/hChevron3"/>
    <dgm:cxn modelId="{C6DC7617-8061-4790-86AA-220CF42829B4}" type="presParOf" srcId="{D316BE33-BB7C-46B4-97BE-3D0179ADCCAC}" destId="{DA40CFC7-928F-4AD4-A22F-4725C1C5E87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55396D-6B6F-448E-8657-9683F86E363D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A3B2DEB-F42F-41CE-96DB-241CC5643AFA}">
      <dgm:prSet/>
      <dgm:spPr/>
      <dgm:t>
        <a:bodyPr/>
        <a:lstStyle/>
        <a:p>
          <a:r>
            <a:rPr lang="zh-CN" altLang="en-US" dirty="0"/>
            <a:t>算法分析</a:t>
          </a:r>
        </a:p>
      </dgm:t>
    </dgm:pt>
    <dgm:pt modelId="{C4E97EF8-70A1-4DE7-8790-0D39942963FE}" type="parTrans" cxnId="{524DE9D9-81A9-445F-AAC8-0DADBA6A6B16}">
      <dgm:prSet/>
      <dgm:spPr/>
      <dgm:t>
        <a:bodyPr/>
        <a:lstStyle/>
        <a:p>
          <a:endParaRPr lang="zh-CN" altLang="en-US"/>
        </a:p>
      </dgm:t>
    </dgm:pt>
    <dgm:pt modelId="{79654D98-040F-48F4-88DD-C51D92567BAB}" type="sibTrans" cxnId="{524DE9D9-81A9-445F-AAC8-0DADBA6A6B16}">
      <dgm:prSet/>
      <dgm:spPr/>
      <dgm:t>
        <a:bodyPr/>
        <a:lstStyle/>
        <a:p>
          <a:endParaRPr lang="zh-CN" altLang="en-US"/>
        </a:p>
      </dgm:t>
    </dgm:pt>
    <dgm:pt modelId="{4080D6E6-730A-4E07-B27C-E2DB6C55E6A0}">
      <dgm:prSet/>
      <dgm:spPr/>
      <dgm:t>
        <a:bodyPr/>
        <a:lstStyle/>
        <a:p>
          <a:r>
            <a:rPr lang="zh-CN" altLang="en-US" dirty="0"/>
            <a:t>程序设计</a:t>
          </a:r>
        </a:p>
      </dgm:t>
    </dgm:pt>
    <dgm:pt modelId="{B59ED48F-1D68-475E-B243-A7C424B0B54C}" type="parTrans" cxnId="{13BB0425-3442-4E4C-9B44-9E64A1E5BC58}">
      <dgm:prSet/>
      <dgm:spPr/>
      <dgm:t>
        <a:bodyPr/>
        <a:lstStyle/>
        <a:p>
          <a:endParaRPr lang="zh-CN" altLang="en-US"/>
        </a:p>
      </dgm:t>
    </dgm:pt>
    <dgm:pt modelId="{852A24DE-CBFB-4FF4-B932-5715287DC88E}" type="sibTrans" cxnId="{13BB0425-3442-4E4C-9B44-9E64A1E5BC58}">
      <dgm:prSet/>
      <dgm:spPr/>
      <dgm:t>
        <a:bodyPr/>
        <a:lstStyle/>
        <a:p>
          <a:endParaRPr lang="zh-CN" altLang="en-US"/>
        </a:p>
      </dgm:t>
    </dgm:pt>
    <dgm:pt modelId="{C6A81949-371A-4111-901B-F0F959FBAA6C}">
      <dgm:prSet/>
      <dgm:spPr/>
      <dgm:t>
        <a:bodyPr/>
        <a:lstStyle/>
        <a:p>
          <a:r>
            <a:rPr lang="zh-CN" altLang="en-US" dirty="0"/>
            <a:t>测试评估</a:t>
          </a:r>
        </a:p>
      </dgm:t>
    </dgm:pt>
    <dgm:pt modelId="{52DAEB2A-C2B2-4BE8-A977-146A5AB7B4AD}" type="parTrans" cxnId="{37FAD4CD-E377-4710-84BE-576081C32EF7}">
      <dgm:prSet/>
      <dgm:spPr/>
      <dgm:t>
        <a:bodyPr/>
        <a:lstStyle/>
        <a:p>
          <a:endParaRPr lang="zh-CN" altLang="en-US"/>
        </a:p>
      </dgm:t>
    </dgm:pt>
    <dgm:pt modelId="{75B09E46-A7CF-4728-8C85-9D9240A63387}" type="sibTrans" cxnId="{37FAD4CD-E377-4710-84BE-576081C32EF7}">
      <dgm:prSet/>
      <dgm:spPr/>
      <dgm:t>
        <a:bodyPr/>
        <a:lstStyle/>
        <a:p>
          <a:endParaRPr lang="zh-CN" altLang="en-US"/>
        </a:p>
      </dgm:t>
    </dgm:pt>
    <dgm:pt modelId="{FD9DE83F-CB93-4ED1-9547-A84D4AB2683B}" type="pres">
      <dgm:prSet presAssocID="{CF55396D-6B6F-448E-8657-9683F86E363D}" presName="CompostProcess" presStyleCnt="0">
        <dgm:presLayoutVars>
          <dgm:dir/>
          <dgm:resizeHandles val="exact"/>
        </dgm:presLayoutVars>
      </dgm:prSet>
      <dgm:spPr/>
    </dgm:pt>
    <dgm:pt modelId="{A3DBE67F-F3B7-4556-99D4-70DDB0809FAB}" type="pres">
      <dgm:prSet presAssocID="{CF55396D-6B6F-448E-8657-9683F86E363D}" presName="arrow" presStyleLbl="bgShp" presStyleIdx="0" presStyleCnt="1"/>
      <dgm:spPr/>
    </dgm:pt>
    <dgm:pt modelId="{F5C67A07-BADA-41E6-91C2-1F7A1A78867E}" type="pres">
      <dgm:prSet presAssocID="{CF55396D-6B6F-448E-8657-9683F86E363D}" presName="linearProcess" presStyleCnt="0"/>
      <dgm:spPr/>
    </dgm:pt>
    <dgm:pt modelId="{EEE26954-07BF-44D5-92F6-5FC24B402A69}" type="pres">
      <dgm:prSet presAssocID="{6A3B2DEB-F42F-41CE-96DB-241CC5643AFA}" presName="textNode" presStyleLbl="node1" presStyleIdx="0" presStyleCnt="3">
        <dgm:presLayoutVars>
          <dgm:bulletEnabled val="1"/>
        </dgm:presLayoutVars>
      </dgm:prSet>
      <dgm:spPr/>
    </dgm:pt>
    <dgm:pt modelId="{C9A60A8B-D451-4C20-8B19-856C2F874468}" type="pres">
      <dgm:prSet presAssocID="{79654D98-040F-48F4-88DD-C51D92567BAB}" presName="sibTrans" presStyleCnt="0"/>
      <dgm:spPr/>
    </dgm:pt>
    <dgm:pt modelId="{3950E801-88BE-49AF-8829-AA23ECBAEDE9}" type="pres">
      <dgm:prSet presAssocID="{4080D6E6-730A-4E07-B27C-E2DB6C55E6A0}" presName="textNode" presStyleLbl="node1" presStyleIdx="1" presStyleCnt="3">
        <dgm:presLayoutVars>
          <dgm:bulletEnabled val="1"/>
        </dgm:presLayoutVars>
      </dgm:prSet>
      <dgm:spPr/>
    </dgm:pt>
    <dgm:pt modelId="{4DAFF37A-3B7F-493C-9718-316880003FE1}" type="pres">
      <dgm:prSet presAssocID="{852A24DE-CBFB-4FF4-B932-5715287DC88E}" presName="sibTrans" presStyleCnt="0"/>
      <dgm:spPr/>
    </dgm:pt>
    <dgm:pt modelId="{F9736E38-B3DE-4B59-9FD4-45FB7E73986F}" type="pres">
      <dgm:prSet presAssocID="{C6A81949-371A-4111-901B-F0F959FBAA6C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3BB0425-3442-4E4C-9B44-9E64A1E5BC58}" srcId="{CF55396D-6B6F-448E-8657-9683F86E363D}" destId="{4080D6E6-730A-4E07-B27C-E2DB6C55E6A0}" srcOrd="1" destOrd="0" parTransId="{B59ED48F-1D68-475E-B243-A7C424B0B54C}" sibTransId="{852A24DE-CBFB-4FF4-B932-5715287DC88E}"/>
    <dgm:cxn modelId="{73D47130-D524-4DD2-8227-DCCBD557D937}" type="presOf" srcId="{4080D6E6-730A-4E07-B27C-E2DB6C55E6A0}" destId="{3950E801-88BE-49AF-8829-AA23ECBAEDE9}" srcOrd="0" destOrd="0" presId="urn:microsoft.com/office/officeart/2005/8/layout/hProcess9"/>
    <dgm:cxn modelId="{CED013C1-6AFB-447F-A4A7-73910FD51C19}" type="presOf" srcId="{6A3B2DEB-F42F-41CE-96DB-241CC5643AFA}" destId="{EEE26954-07BF-44D5-92F6-5FC24B402A69}" srcOrd="0" destOrd="0" presId="urn:microsoft.com/office/officeart/2005/8/layout/hProcess9"/>
    <dgm:cxn modelId="{37FAD4CD-E377-4710-84BE-576081C32EF7}" srcId="{CF55396D-6B6F-448E-8657-9683F86E363D}" destId="{C6A81949-371A-4111-901B-F0F959FBAA6C}" srcOrd="2" destOrd="0" parTransId="{52DAEB2A-C2B2-4BE8-A977-146A5AB7B4AD}" sibTransId="{75B09E46-A7CF-4728-8C85-9D9240A63387}"/>
    <dgm:cxn modelId="{B295DBD3-F326-4A88-88D0-8FF63026A895}" type="presOf" srcId="{CF55396D-6B6F-448E-8657-9683F86E363D}" destId="{FD9DE83F-CB93-4ED1-9547-A84D4AB2683B}" srcOrd="0" destOrd="0" presId="urn:microsoft.com/office/officeart/2005/8/layout/hProcess9"/>
    <dgm:cxn modelId="{524DE9D9-81A9-445F-AAC8-0DADBA6A6B16}" srcId="{CF55396D-6B6F-448E-8657-9683F86E363D}" destId="{6A3B2DEB-F42F-41CE-96DB-241CC5643AFA}" srcOrd="0" destOrd="0" parTransId="{C4E97EF8-70A1-4DE7-8790-0D39942963FE}" sibTransId="{79654D98-040F-48F4-88DD-C51D92567BAB}"/>
    <dgm:cxn modelId="{824A58E2-EEE3-4A06-9F96-C132EA56704F}" type="presOf" srcId="{C6A81949-371A-4111-901B-F0F959FBAA6C}" destId="{F9736E38-B3DE-4B59-9FD4-45FB7E73986F}" srcOrd="0" destOrd="0" presId="urn:microsoft.com/office/officeart/2005/8/layout/hProcess9"/>
    <dgm:cxn modelId="{4BBC7853-624C-47FD-922D-ED3B65985876}" type="presParOf" srcId="{FD9DE83F-CB93-4ED1-9547-A84D4AB2683B}" destId="{A3DBE67F-F3B7-4556-99D4-70DDB0809FAB}" srcOrd="0" destOrd="0" presId="urn:microsoft.com/office/officeart/2005/8/layout/hProcess9"/>
    <dgm:cxn modelId="{DCD3DC94-B4C8-42E3-8003-0ECDD1E5CE37}" type="presParOf" srcId="{FD9DE83F-CB93-4ED1-9547-A84D4AB2683B}" destId="{F5C67A07-BADA-41E6-91C2-1F7A1A78867E}" srcOrd="1" destOrd="0" presId="urn:microsoft.com/office/officeart/2005/8/layout/hProcess9"/>
    <dgm:cxn modelId="{139D1FE3-9C5D-4F8F-9A48-0B5846D93D3A}" type="presParOf" srcId="{F5C67A07-BADA-41E6-91C2-1F7A1A78867E}" destId="{EEE26954-07BF-44D5-92F6-5FC24B402A69}" srcOrd="0" destOrd="0" presId="urn:microsoft.com/office/officeart/2005/8/layout/hProcess9"/>
    <dgm:cxn modelId="{62696748-319D-479D-BEAE-025DD5A145B9}" type="presParOf" srcId="{F5C67A07-BADA-41E6-91C2-1F7A1A78867E}" destId="{C9A60A8B-D451-4C20-8B19-856C2F874468}" srcOrd="1" destOrd="0" presId="urn:microsoft.com/office/officeart/2005/8/layout/hProcess9"/>
    <dgm:cxn modelId="{89CB4F6B-3A55-4D2C-AB50-389E8AD91CED}" type="presParOf" srcId="{F5C67A07-BADA-41E6-91C2-1F7A1A78867E}" destId="{3950E801-88BE-49AF-8829-AA23ECBAEDE9}" srcOrd="2" destOrd="0" presId="urn:microsoft.com/office/officeart/2005/8/layout/hProcess9"/>
    <dgm:cxn modelId="{016F3D78-4D97-4CA7-8B31-2E0EBFF8F2C3}" type="presParOf" srcId="{F5C67A07-BADA-41E6-91C2-1F7A1A78867E}" destId="{4DAFF37A-3B7F-493C-9718-316880003FE1}" srcOrd="3" destOrd="0" presId="urn:microsoft.com/office/officeart/2005/8/layout/hProcess9"/>
    <dgm:cxn modelId="{CE51E106-5969-4E23-BB0E-95B29E479F36}" type="presParOf" srcId="{F5C67A07-BADA-41E6-91C2-1F7A1A78867E}" destId="{F9736E38-B3DE-4B59-9FD4-45FB7E73986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81B6DF80-2C29-4216-B68C-9513BD700B58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3AFF56EC-D318-49E0-B136-7B2FD0B4ACDC}" type="par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9174EE17-4CAE-4C30-A993-530993137D6D}" type="sib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6C3CF26B-4DF1-4994-9628-BB063F2A74A5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7C8346A7-F921-4D89-9D43-73297D3CF5EF}" type="par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A779CB99-DBD2-4F21-9712-4BAE437B44FB}" type="sib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C827385F-C12E-41E5-B372-FF9B27DE101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结果输出</a:t>
          </a:r>
        </a:p>
      </dgm:t>
    </dgm:pt>
    <dgm:pt modelId="{BE03BEF6-FF30-412E-BEAB-DEF3C626FA6F}" type="par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C4F6F2BE-1FE1-447C-9C6E-1EA79D4A4374}" type="sib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4" custLinFactNeighborX="-498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543B1293-CD08-4402-8C1D-F10D6E70E2D2}" type="pres">
      <dgm:prSet presAssocID="{81B6DF80-2C29-4216-B68C-9513BD700B58}" presName="parTxOnly" presStyleLbl="node1" presStyleIdx="1" presStyleCnt="4">
        <dgm:presLayoutVars>
          <dgm:bulletEnabled val="1"/>
        </dgm:presLayoutVars>
      </dgm:prSet>
      <dgm:spPr/>
    </dgm:pt>
    <dgm:pt modelId="{58DF1130-EB89-44A5-B857-12C6ABD2FF3A}" type="pres">
      <dgm:prSet presAssocID="{9174EE17-4CAE-4C30-A993-530993137D6D}" presName="parSpace" presStyleCnt="0"/>
      <dgm:spPr/>
    </dgm:pt>
    <dgm:pt modelId="{F0250C36-BA8B-436B-8A5C-D78ED21AE7EE}" type="pres">
      <dgm:prSet presAssocID="{6C3CF26B-4DF1-4994-9628-BB063F2A74A5}" presName="parTxOnly" presStyleLbl="node1" presStyleIdx="2" presStyleCnt="4">
        <dgm:presLayoutVars>
          <dgm:bulletEnabled val="1"/>
        </dgm:presLayoutVars>
      </dgm:prSet>
      <dgm:spPr/>
    </dgm:pt>
    <dgm:pt modelId="{93F8DA43-6B8B-45CD-A784-E04B7E7E7622}" type="pres">
      <dgm:prSet presAssocID="{A779CB99-DBD2-4F21-9712-4BAE437B44FB}" presName="parSpace" presStyleCnt="0"/>
      <dgm:spPr/>
    </dgm:pt>
    <dgm:pt modelId="{DA40CFC7-928F-4AD4-A22F-4725C1C5E87A}" type="pres">
      <dgm:prSet presAssocID="{C827385F-C12E-41E5-B372-FF9B27DE10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9A0014-566A-4EA0-8916-2A3F66265F9D}" type="presOf" srcId="{6C3CF26B-4DF1-4994-9628-BB063F2A74A5}" destId="{F0250C36-BA8B-436B-8A5C-D78ED21AE7EE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2B4B8D33-E2DF-473B-AB71-CEF9A47DB03D}" type="presOf" srcId="{81B6DF80-2C29-4216-B68C-9513BD700B58}" destId="{543B1293-CD08-4402-8C1D-F10D6E70E2D2}" srcOrd="0" destOrd="0" presId="urn:microsoft.com/office/officeart/2005/8/layout/hChevron3"/>
    <dgm:cxn modelId="{7206CC46-6555-4985-B10F-F4916DCB58FD}" srcId="{164B65D5-9BCD-49A9-BA4D-462D3A00E3C3}" destId="{81B6DF80-2C29-4216-B68C-9513BD700B58}" srcOrd="1" destOrd="0" parTransId="{3AFF56EC-D318-49E0-B136-7B2FD0B4ACDC}" sibTransId="{9174EE17-4CAE-4C30-A993-530993137D6D}"/>
    <dgm:cxn modelId="{11604B58-EBA3-4D55-8AF2-AF7666804882}" type="presOf" srcId="{C827385F-C12E-41E5-B372-FF9B27DE101B}" destId="{DA40CFC7-928F-4AD4-A22F-4725C1C5E87A}" srcOrd="0" destOrd="0" presId="urn:microsoft.com/office/officeart/2005/8/layout/hChevron3"/>
    <dgm:cxn modelId="{C5CD7C8F-5FCF-432F-9F6E-496C2FDD480D}" srcId="{164B65D5-9BCD-49A9-BA4D-462D3A00E3C3}" destId="{C827385F-C12E-41E5-B372-FF9B27DE101B}" srcOrd="3" destOrd="0" parTransId="{BE03BEF6-FF30-412E-BEAB-DEF3C626FA6F}" sibTransId="{C4F6F2BE-1FE1-447C-9C6E-1EA79D4A4374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A77EEF5-34A2-4AE6-A8CD-94CB83965C11}" srcId="{164B65D5-9BCD-49A9-BA4D-462D3A00E3C3}" destId="{6C3CF26B-4DF1-4994-9628-BB063F2A74A5}" srcOrd="2" destOrd="0" parTransId="{7C8346A7-F921-4D89-9D43-73297D3CF5EF}" sibTransId="{A779CB99-DBD2-4F21-9712-4BAE437B44FB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A4AE77-5BE2-4078-8BCC-BB5D3EAA34A7}" type="presParOf" srcId="{D316BE33-BB7C-46B4-97BE-3D0179ADCCAC}" destId="{543B1293-CD08-4402-8C1D-F10D6E70E2D2}" srcOrd="2" destOrd="0" presId="urn:microsoft.com/office/officeart/2005/8/layout/hChevron3"/>
    <dgm:cxn modelId="{47D55D01-1EE7-4A3A-BC5B-325C895AAEA9}" type="presParOf" srcId="{D316BE33-BB7C-46B4-97BE-3D0179ADCCAC}" destId="{58DF1130-EB89-44A5-B857-12C6ABD2FF3A}" srcOrd="3" destOrd="0" presId="urn:microsoft.com/office/officeart/2005/8/layout/hChevron3"/>
    <dgm:cxn modelId="{E7204D3C-2965-438D-BC08-790760EB69D7}" type="presParOf" srcId="{D316BE33-BB7C-46B4-97BE-3D0179ADCCAC}" destId="{F0250C36-BA8B-436B-8A5C-D78ED21AE7EE}" srcOrd="4" destOrd="0" presId="urn:microsoft.com/office/officeart/2005/8/layout/hChevron3"/>
    <dgm:cxn modelId="{B245524E-0C50-4366-A50D-4DFD38BC0049}" type="presParOf" srcId="{D316BE33-BB7C-46B4-97BE-3D0179ADCCAC}" destId="{93F8DA43-6B8B-45CD-A784-E04B7E7E7622}" srcOrd="5" destOrd="0" presId="urn:microsoft.com/office/officeart/2005/8/layout/hChevron3"/>
    <dgm:cxn modelId="{C6DC7617-8061-4790-86AA-220CF42829B4}" type="presParOf" srcId="{D316BE33-BB7C-46B4-97BE-3D0179ADCCAC}" destId="{DA40CFC7-928F-4AD4-A22F-4725C1C5E87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系统架构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81B6DF80-2C29-4216-B68C-9513BD700B58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数据输入</a:t>
          </a:r>
        </a:p>
      </dgm:t>
    </dgm:pt>
    <dgm:pt modelId="{3AFF56EC-D318-49E0-B136-7B2FD0B4ACDC}" type="par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9174EE17-4CAE-4C30-A993-530993137D6D}" type="sibTrans" cxnId="{7206CC46-6555-4985-B10F-F4916DCB58FD}">
      <dgm:prSet/>
      <dgm:spPr/>
      <dgm:t>
        <a:bodyPr/>
        <a:lstStyle/>
        <a:p>
          <a:endParaRPr lang="zh-CN" altLang="en-US"/>
        </a:p>
      </dgm:t>
    </dgm:pt>
    <dgm:pt modelId="{6C3CF26B-4DF1-4994-9628-BB063F2A74A5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7C8346A7-F921-4D89-9D43-73297D3CF5EF}" type="par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A779CB99-DBD2-4F21-9712-4BAE437B44FB}" type="sibTrans" cxnId="{AA77EEF5-34A2-4AE6-A8CD-94CB83965C11}">
      <dgm:prSet/>
      <dgm:spPr/>
      <dgm:t>
        <a:bodyPr/>
        <a:lstStyle/>
        <a:p>
          <a:endParaRPr lang="zh-CN" altLang="en-US"/>
        </a:p>
      </dgm:t>
    </dgm:pt>
    <dgm:pt modelId="{C827385F-C12E-41E5-B372-FF9B27DE101B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结果输出</a:t>
          </a:r>
        </a:p>
      </dgm:t>
    </dgm:pt>
    <dgm:pt modelId="{BE03BEF6-FF30-412E-BEAB-DEF3C626FA6F}" type="par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C4F6F2BE-1FE1-447C-9C6E-1EA79D4A4374}" type="sibTrans" cxnId="{C5CD7C8F-5FCF-432F-9F6E-496C2FDD480D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4" custLinFactNeighborX="-498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543B1293-CD08-4402-8C1D-F10D6E70E2D2}" type="pres">
      <dgm:prSet presAssocID="{81B6DF80-2C29-4216-B68C-9513BD700B58}" presName="parTxOnly" presStyleLbl="node1" presStyleIdx="1" presStyleCnt="4">
        <dgm:presLayoutVars>
          <dgm:bulletEnabled val="1"/>
        </dgm:presLayoutVars>
      </dgm:prSet>
      <dgm:spPr/>
    </dgm:pt>
    <dgm:pt modelId="{58DF1130-EB89-44A5-B857-12C6ABD2FF3A}" type="pres">
      <dgm:prSet presAssocID="{9174EE17-4CAE-4C30-A993-530993137D6D}" presName="parSpace" presStyleCnt="0"/>
      <dgm:spPr/>
    </dgm:pt>
    <dgm:pt modelId="{F0250C36-BA8B-436B-8A5C-D78ED21AE7EE}" type="pres">
      <dgm:prSet presAssocID="{6C3CF26B-4DF1-4994-9628-BB063F2A74A5}" presName="parTxOnly" presStyleLbl="node1" presStyleIdx="2" presStyleCnt="4">
        <dgm:presLayoutVars>
          <dgm:bulletEnabled val="1"/>
        </dgm:presLayoutVars>
      </dgm:prSet>
      <dgm:spPr/>
    </dgm:pt>
    <dgm:pt modelId="{93F8DA43-6B8B-45CD-A784-E04B7E7E7622}" type="pres">
      <dgm:prSet presAssocID="{A779CB99-DBD2-4F21-9712-4BAE437B44FB}" presName="parSpace" presStyleCnt="0"/>
      <dgm:spPr/>
    </dgm:pt>
    <dgm:pt modelId="{DA40CFC7-928F-4AD4-A22F-4725C1C5E87A}" type="pres">
      <dgm:prSet presAssocID="{C827385F-C12E-41E5-B372-FF9B27DE10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9A0014-566A-4EA0-8916-2A3F66265F9D}" type="presOf" srcId="{6C3CF26B-4DF1-4994-9628-BB063F2A74A5}" destId="{F0250C36-BA8B-436B-8A5C-D78ED21AE7EE}" srcOrd="0" destOrd="0" presId="urn:microsoft.com/office/officeart/2005/8/layout/hChevron3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2B4B8D33-E2DF-473B-AB71-CEF9A47DB03D}" type="presOf" srcId="{81B6DF80-2C29-4216-B68C-9513BD700B58}" destId="{543B1293-CD08-4402-8C1D-F10D6E70E2D2}" srcOrd="0" destOrd="0" presId="urn:microsoft.com/office/officeart/2005/8/layout/hChevron3"/>
    <dgm:cxn modelId="{7206CC46-6555-4985-B10F-F4916DCB58FD}" srcId="{164B65D5-9BCD-49A9-BA4D-462D3A00E3C3}" destId="{81B6DF80-2C29-4216-B68C-9513BD700B58}" srcOrd="1" destOrd="0" parTransId="{3AFF56EC-D318-49E0-B136-7B2FD0B4ACDC}" sibTransId="{9174EE17-4CAE-4C30-A993-530993137D6D}"/>
    <dgm:cxn modelId="{11604B58-EBA3-4D55-8AF2-AF7666804882}" type="presOf" srcId="{C827385F-C12E-41E5-B372-FF9B27DE101B}" destId="{DA40CFC7-928F-4AD4-A22F-4725C1C5E87A}" srcOrd="0" destOrd="0" presId="urn:microsoft.com/office/officeart/2005/8/layout/hChevron3"/>
    <dgm:cxn modelId="{C5CD7C8F-5FCF-432F-9F6E-496C2FDD480D}" srcId="{164B65D5-9BCD-49A9-BA4D-462D3A00E3C3}" destId="{C827385F-C12E-41E5-B372-FF9B27DE101B}" srcOrd="3" destOrd="0" parTransId="{BE03BEF6-FF30-412E-BEAB-DEF3C626FA6F}" sibTransId="{C4F6F2BE-1FE1-447C-9C6E-1EA79D4A4374}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AA77EEF5-34A2-4AE6-A8CD-94CB83965C11}" srcId="{164B65D5-9BCD-49A9-BA4D-462D3A00E3C3}" destId="{6C3CF26B-4DF1-4994-9628-BB063F2A74A5}" srcOrd="2" destOrd="0" parTransId="{7C8346A7-F921-4D89-9D43-73297D3CF5EF}" sibTransId="{A779CB99-DBD2-4F21-9712-4BAE437B44FB}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96A4AE77-5BE2-4078-8BCC-BB5D3EAA34A7}" type="presParOf" srcId="{D316BE33-BB7C-46B4-97BE-3D0179ADCCAC}" destId="{543B1293-CD08-4402-8C1D-F10D6E70E2D2}" srcOrd="2" destOrd="0" presId="urn:microsoft.com/office/officeart/2005/8/layout/hChevron3"/>
    <dgm:cxn modelId="{47D55D01-1EE7-4A3A-BC5B-325C895AAEA9}" type="presParOf" srcId="{D316BE33-BB7C-46B4-97BE-3D0179ADCCAC}" destId="{58DF1130-EB89-44A5-B857-12C6ABD2FF3A}" srcOrd="3" destOrd="0" presId="urn:microsoft.com/office/officeart/2005/8/layout/hChevron3"/>
    <dgm:cxn modelId="{E7204D3C-2965-438D-BC08-790760EB69D7}" type="presParOf" srcId="{D316BE33-BB7C-46B4-97BE-3D0179ADCCAC}" destId="{F0250C36-BA8B-436B-8A5C-D78ED21AE7EE}" srcOrd="4" destOrd="0" presId="urn:microsoft.com/office/officeart/2005/8/layout/hChevron3"/>
    <dgm:cxn modelId="{B245524E-0C50-4366-A50D-4DFD38BC0049}" type="presParOf" srcId="{D316BE33-BB7C-46B4-97BE-3D0179ADCCAC}" destId="{93F8DA43-6B8B-45CD-A784-E04B7E7E7622}" srcOrd="5" destOrd="0" presId="urn:microsoft.com/office/officeart/2005/8/layout/hChevron3"/>
    <dgm:cxn modelId="{C6DC7617-8061-4790-86AA-220CF42829B4}" type="presParOf" srcId="{D316BE33-BB7C-46B4-97BE-3D0179ADCCAC}" destId="{DA40CFC7-928F-4AD4-A22F-4725C1C5E87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60FB8-139E-4658-B188-E28FE1FBFF4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B5BF93AF-A823-47C8-B0FE-A1329F929589}">
      <dgm:prSet phldrT="[文本]"/>
      <dgm:spPr>
        <a:solidFill>
          <a:srgbClr val="D7010E"/>
        </a:solidFill>
      </dgm:spPr>
      <dgm:t>
        <a:bodyPr/>
        <a:lstStyle/>
        <a:p>
          <a:r>
            <a:rPr lang="zh-CN" altLang="en-US" dirty="0"/>
            <a:t>受力计算</a:t>
          </a:r>
        </a:p>
      </dgm:t>
    </dgm:pt>
    <dgm:pt modelId="{EA018655-615D-4465-B61F-180C6CB2930E}" type="par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8914F719-490B-44B2-9C6B-16A408C2B61E}" type="sibTrans" cxnId="{46B5FD17-A471-4DF9-B0A2-9CAD715506C3}">
      <dgm:prSet/>
      <dgm:spPr/>
      <dgm:t>
        <a:bodyPr/>
        <a:lstStyle/>
        <a:p>
          <a:endParaRPr lang="zh-CN" altLang="en-US"/>
        </a:p>
      </dgm:t>
    </dgm:pt>
    <dgm:pt modelId="{ED13199B-7CB0-4D01-92D3-DC292A5878F9}">
      <dgm:prSet phldrT="[文本]"/>
      <dgm:spPr/>
      <dgm:t>
        <a:bodyPr/>
        <a:lstStyle/>
        <a:p>
          <a:r>
            <a:rPr lang="zh-CN" altLang="en-US" dirty="0"/>
            <a:t>稳定检算</a:t>
          </a:r>
        </a:p>
      </dgm:t>
    </dgm:pt>
    <dgm:pt modelId="{593BA61F-08F0-4874-8D9E-F459BCC47A91}" type="par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2D9F101E-CA7C-4003-80F4-4F81C55116BC}" type="sibTrans" cxnId="{E08D5057-9687-4CD4-A282-F30F108E35FC}">
      <dgm:prSet/>
      <dgm:spPr/>
      <dgm:t>
        <a:bodyPr/>
        <a:lstStyle/>
        <a:p>
          <a:endParaRPr lang="zh-CN" altLang="en-US"/>
        </a:p>
      </dgm:t>
    </dgm:pt>
    <dgm:pt modelId="{39752A13-C939-44B9-A873-41F1EB482C13}">
      <dgm:prSet phldrT="[文本]"/>
      <dgm:spPr/>
      <dgm:t>
        <a:bodyPr/>
        <a:lstStyle/>
        <a:p>
          <a:r>
            <a:rPr lang="zh-CN" altLang="en-US" dirty="0"/>
            <a:t>抗滑动</a:t>
          </a:r>
        </a:p>
      </dgm:t>
    </dgm:pt>
    <dgm:pt modelId="{DEBEBCE5-882A-4E08-8A53-C4262BBACB17}" type="par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D654E1E8-1B68-48DB-9C77-4CFC223CCFE7}" type="sibTrans" cxnId="{ABDCAD89-C3C1-4D7D-BA34-7D326A65CA32}">
      <dgm:prSet/>
      <dgm:spPr/>
      <dgm:t>
        <a:bodyPr/>
        <a:lstStyle/>
        <a:p>
          <a:endParaRPr lang="zh-CN" altLang="en-US"/>
        </a:p>
      </dgm:t>
    </dgm:pt>
    <dgm:pt modelId="{E568AFCC-72F6-42AF-BE6C-660C81FD844B}">
      <dgm:prSet phldrT="[文本]"/>
      <dgm:spPr/>
      <dgm:t>
        <a:bodyPr/>
        <a:lstStyle/>
        <a:p>
          <a:r>
            <a:rPr lang="zh-CN" altLang="en-US" dirty="0"/>
            <a:t>抗倾覆</a:t>
          </a:r>
        </a:p>
      </dgm:t>
    </dgm:pt>
    <dgm:pt modelId="{1C7D7B74-95B6-4D30-B30B-AF9C3D305DDF}" type="par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7F43BB2F-792D-4FDE-8197-576968673734}" type="sibTrans" cxnId="{6EFBB2D8-0E7B-40F0-9E6D-18A72F9AFC95}">
      <dgm:prSet/>
      <dgm:spPr/>
      <dgm:t>
        <a:bodyPr/>
        <a:lstStyle/>
        <a:p>
          <a:endParaRPr lang="zh-CN" altLang="en-US"/>
        </a:p>
      </dgm:t>
    </dgm:pt>
    <dgm:pt modelId="{3E8F1682-F4EC-4342-881E-D88A7BC5ABAE}">
      <dgm:prSet phldrT="[文本]"/>
      <dgm:spPr/>
      <dgm:t>
        <a:bodyPr/>
        <a:lstStyle/>
        <a:p>
          <a:r>
            <a:rPr lang="zh-CN" altLang="en-US" dirty="0"/>
            <a:t>地基应力</a:t>
          </a:r>
        </a:p>
      </dgm:t>
    </dgm:pt>
    <dgm:pt modelId="{69B4B3B8-9637-4EBB-95BA-4287BCFA7F18}" type="par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5C0C343A-6AD6-4032-9A11-80774F6047D8}" type="sibTrans" cxnId="{8C780F71-7258-4B42-9E22-5242DB0458F4}">
      <dgm:prSet/>
      <dgm:spPr/>
      <dgm:t>
        <a:bodyPr/>
        <a:lstStyle/>
        <a:p>
          <a:endParaRPr lang="zh-CN" altLang="en-US"/>
        </a:p>
      </dgm:t>
    </dgm:pt>
    <dgm:pt modelId="{6249F46C-D2A1-42B7-8540-C93031D3352E}">
      <dgm:prSet phldrT="[文本]"/>
      <dgm:spPr/>
      <dgm:t>
        <a:bodyPr/>
        <a:lstStyle/>
        <a:p>
          <a:r>
            <a:rPr lang="zh-CN" altLang="en-US" dirty="0"/>
            <a:t>偏心距</a:t>
          </a:r>
        </a:p>
      </dgm:t>
    </dgm:pt>
    <dgm:pt modelId="{B31C80DA-5C08-4F37-8C53-AA27DE653196}" type="par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45C8F30D-BA82-4EE8-B361-A7B414A1C357}" type="sibTrans" cxnId="{C6E77A08-51E6-4AEC-92D7-D11256358D32}">
      <dgm:prSet/>
      <dgm:spPr/>
      <dgm:t>
        <a:bodyPr/>
        <a:lstStyle/>
        <a:p>
          <a:endParaRPr lang="zh-CN" altLang="en-US"/>
        </a:p>
      </dgm:t>
    </dgm:pt>
    <dgm:pt modelId="{FAE86558-5C05-4C20-99FC-456872E4D80C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550CEDFA-4182-4040-AFBC-0B67EC2B1919}" type="parTrans" cxnId="{C3755512-E5E3-48BB-9205-E51426E5A6E8}">
      <dgm:prSet/>
      <dgm:spPr/>
      <dgm:t>
        <a:bodyPr/>
        <a:lstStyle/>
        <a:p>
          <a:endParaRPr lang="zh-CN" altLang="en-US"/>
        </a:p>
      </dgm:t>
    </dgm:pt>
    <dgm:pt modelId="{ADA761EB-972B-4C57-8DC9-1127A23849C6}" type="sibTrans" cxnId="{C3755512-E5E3-48BB-9205-E51426E5A6E8}">
      <dgm:prSet/>
      <dgm:spPr/>
      <dgm:t>
        <a:bodyPr/>
        <a:lstStyle/>
        <a:p>
          <a:endParaRPr lang="zh-CN" altLang="en-US"/>
        </a:p>
      </dgm:t>
    </dgm:pt>
    <dgm:pt modelId="{05FB4EC9-66E6-4D52-A053-2EF1949A6E9D}">
      <dgm:prSet phldrT="[文本]"/>
      <dgm:spPr/>
      <dgm:t>
        <a:bodyPr/>
        <a:lstStyle/>
        <a:p>
          <a:r>
            <a:rPr lang="zh-CN" altLang="en-US" dirty="0"/>
            <a:t>列车荷载 </a:t>
          </a:r>
        </a:p>
      </dgm:t>
    </dgm:pt>
    <dgm:pt modelId="{EBA9C4F2-016F-411F-8D62-3A9F77F85302}" type="parTrans" cxnId="{A37469E3-ED8F-4DBE-B59F-B947B476552C}">
      <dgm:prSet/>
      <dgm:spPr/>
      <dgm:t>
        <a:bodyPr/>
        <a:lstStyle/>
        <a:p>
          <a:endParaRPr lang="zh-CN" altLang="en-US"/>
        </a:p>
      </dgm:t>
    </dgm:pt>
    <dgm:pt modelId="{CCDACE86-2975-4522-B348-6AF14A89E583}" type="sibTrans" cxnId="{A37469E3-ED8F-4DBE-B59F-B947B476552C}">
      <dgm:prSet/>
      <dgm:spPr/>
      <dgm:t>
        <a:bodyPr/>
        <a:lstStyle/>
        <a:p>
          <a:endParaRPr lang="zh-CN" altLang="en-US"/>
        </a:p>
      </dgm:t>
    </dgm:pt>
    <dgm:pt modelId="{D37C7F1C-33DE-4BEC-9760-6D682BC7FA59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114C07E0-90F3-49C7-8D3B-E6705DF69DF3}" type="parTrans" cxnId="{E2855CD1-14FC-43EF-9843-6C3EDEE705B1}">
      <dgm:prSet/>
      <dgm:spPr/>
      <dgm:t>
        <a:bodyPr/>
        <a:lstStyle/>
        <a:p>
          <a:endParaRPr lang="zh-CN" altLang="en-US"/>
        </a:p>
      </dgm:t>
    </dgm:pt>
    <dgm:pt modelId="{93FCB906-FA66-4DBD-A649-C0EDCD777133}" type="sibTrans" cxnId="{E2855CD1-14FC-43EF-9843-6C3EDEE705B1}">
      <dgm:prSet/>
      <dgm:spPr/>
      <dgm:t>
        <a:bodyPr/>
        <a:lstStyle/>
        <a:p>
          <a:endParaRPr lang="zh-CN" altLang="en-US"/>
        </a:p>
      </dgm:t>
    </dgm:pt>
    <dgm:pt modelId="{FC73FC7C-6349-4DDE-B2C2-3949CB9D6B6B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9769326E-2DBA-4FF1-9114-7DEA3C2FBF5A}" type="parTrans" cxnId="{26705AA4-F7C0-43DA-A1EF-93576DD71E1D}">
      <dgm:prSet/>
      <dgm:spPr/>
      <dgm:t>
        <a:bodyPr/>
        <a:lstStyle/>
        <a:p>
          <a:endParaRPr lang="zh-CN" altLang="en-US"/>
        </a:p>
      </dgm:t>
    </dgm:pt>
    <dgm:pt modelId="{F42679B7-6491-481E-9D59-C4680B53DC4C}" type="sibTrans" cxnId="{26705AA4-F7C0-43DA-A1EF-93576DD71E1D}">
      <dgm:prSet/>
      <dgm:spPr/>
      <dgm:t>
        <a:bodyPr/>
        <a:lstStyle/>
        <a:p>
          <a:endParaRPr lang="zh-CN" altLang="en-US"/>
        </a:p>
      </dgm:t>
    </dgm:pt>
    <dgm:pt modelId="{89242E19-16FC-4F05-A728-A21677E86908}" type="pres">
      <dgm:prSet presAssocID="{1D460FB8-139E-4658-B188-E28FE1FBFF4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38C6DFE-BC83-4BFB-BA7E-E51459144CE3}" type="pres">
      <dgm:prSet presAssocID="{B5BF93AF-A823-47C8-B0FE-A1329F929589}" presName="horFlow" presStyleCnt="0"/>
      <dgm:spPr/>
    </dgm:pt>
    <dgm:pt modelId="{F8DCE22E-AAA7-4E03-BEC7-ADBE700C6D2F}" type="pres">
      <dgm:prSet presAssocID="{B5BF93AF-A823-47C8-B0FE-A1329F929589}" presName="bigChev" presStyleLbl="node1" presStyleIdx="0" presStyleCnt="2"/>
      <dgm:spPr/>
    </dgm:pt>
    <dgm:pt modelId="{9946AA49-9443-49C8-A554-77897A6FD6E4}" type="pres">
      <dgm:prSet presAssocID="{EBA9C4F2-016F-411F-8D62-3A9F77F85302}" presName="parTrans" presStyleCnt="0"/>
      <dgm:spPr/>
    </dgm:pt>
    <dgm:pt modelId="{6E1B5B24-270C-4444-831C-02E3DA64A84E}" type="pres">
      <dgm:prSet presAssocID="{05FB4EC9-66E6-4D52-A053-2EF1949A6E9D}" presName="node" presStyleLbl="alignAccFollowNode1" presStyleIdx="0" presStyleCnt="8">
        <dgm:presLayoutVars>
          <dgm:bulletEnabled val="1"/>
        </dgm:presLayoutVars>
      </dgm:prSet>
      <dgm:spPr/>
    </dgm:pt>
    <dgm:pt modelId="{E29589E0-7924-46A8-BC27-50F547D4B201}" type="pres">
      <dgm:prSet presAssocID="{CCDACE86-2975-4522-B348-6AF14A89E583}" presName="sibTrans" presStyleCnt="0"/>
      <dgm:spPr/>
    </dgm:pt>
    <dgm:pt modelId="{9CEC6216-E2EE-41DB-B4EE-0F474A7266B6}" type="pres">
      <dgm:prSet presAssocID="{FAE86558-5C05-4C20-99FC-456872E4D80C}" presName="node" presStyleLbl="alignAccFollowNode1" presStyleIdx="1" presStyleCnt="8">
        <dgm:presLayoutVars>
          <dgm:bulletEnabled val="1"/>
        </dgm:presLayoutVars>
      </dgm:prSet>
      <dgm:spPr/>
    </dgm:pt>
    <dgm:pt modelId="{D115E575-0F48-41D8-A572-BC80A5A37084}" type="pres">
      <dgm:prSet presAssocID="{ADA761EB-972B-4C57-8DC9-1127A23849C6}" presName="sibTrans" presStyleCnt="0"/>
      <dgm:spPr/>
    </dgm:pt>
    <dgm:pt modelId="{4BCF7A8E-150E-458C-9BE9-45A6EBBB511A}" type="pres">
      <dgm:prSet presAssocID="{D37C7F1C-33DE-4BEC-9760-6D682BC7FA59}" presName="node" presStyleLbl="alignAccFollowNode1" presStyleIdx="2" presStyleCnt="8">
        <dgm:presLayoutVars>
          <dgm:bulletEnabled val="1"/>
        </dgm:presLayoutVars>
      </dgm:prSet>
      <dgm:spPr/>
    </dgm:pt>
    <dgm:pt modelId="{0914D52E-32D7-4C3E-AD2A-C23CEACF7FF4}" type="pres">
      <dgm:prSet presAssocID="{93FCB906-FA66-4DBD-A649-C0EDCD777133}" presName="sibTrans" presStyleCnt="0"/>
      <dgm:spPr/>
    </dgm:pt>
    <dgm:pt modelId="{DB3351AB-EC38-4AB4-B5DC-C87BDF55883B}" type="pres">
      <dgm:prSet presAssocID="{FC73FC7C-6349-4DDE-B2C2-3949CB9D6B6B}" presName="node" presStyleLbl="alignAccFollowNode1" presStyleIdx="3" presStyleCnt="8">
        <dgm:presLayoutVars>
          <dgm:bulletEnabled val="1"/>
        </dgm:presLayoutVars>
      </dgm:prSet>
      <dgm:spPr/>
    </dgm:pt>
    <dgm:pt modelId="{E63299E8-4F10-4066-B220-89E41A49AFA9}" type="pres">
      <dgm:prSet presAssocID="{B5BF93AF-A823-47C8-B0FE-A1329F929589}" presName="vSp" presStyleCnt="0"/>
      <dgm:spPr/>
    </dgm:pt>
    <dgm:pt modelId="{DED83BD1-FC89-4686-8868-1FF6DF8957B1}" type="pres">
      <dgm:prSet presAssocID="{ED13199B-7CB0-4D01-92D3-DC292A5878F9}" presName="horFlow" presStyleCnt="0"/>
      <dgm:spPr/>
    </dgm:pt>
    <dgm:pt modelId="{35ED0255-6235-4D9E-A49D-5DBC2DF6CBDE}" type="pres">
      <dgm:prSet presAssocID="{ED13199B-7CB0-4D01-92D3-DC292A5878F9}" presName="bigChev" presStyleLbl="node1" presStyleIdx="1" presStyleCnt="2"/>
      <dgm:spPr/>
    </dgm:pt>
    <dgm:pt modelId="{DD613146-8357-4D8E-B7A6-E705AEA7EC33}" type="pres">
      <dgm:prSet presAssocID="{DEBEBCE5-882A-4E08-8A53-C4262BBACB17}" presName="parTrans" presStyleCnt="0"/>
      <dgm:spPr/>
    </dgm:pt>
    <dgm:pt modelId="{F781DD7E-22C5-4E22-811A-7751DCAD44A7}" type="pres">
      <dgm:prSet presAssocID="{39752A13-C939-44B9-A873-41F1EB482C13}" presName="node" presStyleLbl="alignAccFollowNode1" presStyleIdx="4" presStyleCnt="8">
        <dgm:presLayoutVars>
          <dgm:bulletEnabled val="1"/>
        </dgm:presLayoutVars>
      </dgm:prSet>
      <dgm:spPr/>
    </dgm:pt>
    <dgm:pt modelId="{07FA6263-F2A2-4A98-A260-3D03B4A401C1}" type="pres">
      <dgm:prSet presAssocID="{D654E1E8-1B68-48DB-9C77-4CFC223CCFE7}" presName="sibTrans" presStyleCnt="0"/>
      <dgm:spPr/>
    </dgm:pt>
    <dgm:pt modelId="{823322D4-1675-4E85-AC04-DA8664FC7C5C}" type="pres">
      <dgm:prSet presAssocID="{E568AFCC-72F6-42AF-BE6C-660C81FD844B}" presName="node" presStyleLbl="alignAccFollowNode1" presStyleIdx="5" presStyleCnt="8">
        <dgm:presLayoutVars>
          <dgm:bulletEnabled val="1"/>
        </dgm:presLayoutVars>
      </dgm:prSet>
      <dgm:spPr/>
    </dgm:pt>
    <dgm:pt modelId="{0175B6D0-A93C-4FE7-93E5-1A54AB6C7FAA}" type="pres">
      <dgm:prSet presAssocID="{7F43BB2F-792D-4FDE-8197-576968673734}" presName="sibTrans" presStyleCnt="0"/>
      <dgm:spPr/>
    </dgm:pt>
    <dgm:pt modelId="{68ADAF6E-FAAE-4BD8-98F6-3C84F6DED920}" type="pres">
      <dgm:prSet presAssocID="{6249F46C-D2A1-42B7-8540-C93031D3352E}" presName="node" presStyleLbl="alignAccFollowNode1" presStyleIdx="6" presStyleCnt="8">
        <dgm:presLayoutVars>
          <dgm:bulletEnabled val="1"/>
        </dgm:presLayoutVars>
      </dgm:prSet>
      <dgm:spPr/>
    </dgm:pt>
    <dgm:pt modelId="{5F65DF80-02C5-4565-923E-556798A74618}" type="pres">
      <dgm:prSet presAssocID="{45C8F30D-BA82-4EE8-B361-A7B414A1C357}" presName="sibTrans" presStyleCnt="0"/>
      <dgm:spPr/>
    </dgm:pt>
    <dgm:pt modelId="{ECA68099-081B-4898-A7DD-25C70E6F2C5B}" type="pres">
      <dgm:prSet presAssocID="{3E8F1682-F4EC-4342-881E-D88A7BC5ABAE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09C7B405-C028-45AB-97B5-6CD765183248}" type="presOf" srcId="{1D460FB8-139E-4658-B188-E28FE1FBFF47}" destId="{89242E19-16FC-4F05-A728-A21677E86908}" srcOrd="0" destOrd="0" presId="urn:microsoft.com/office/officeart/2005/8/layout/lProcess3"/>
    <dgm:cxn modelId="{C6E77A08-51E6-4AEC-92D7-D11256358D32}" srcId="{ED13199B-7CB0-4D01-92D3-DC292A5878F9}" destId="{6249F46C-D2A1-42B7-8540-C93031D3352E}" srcOrd="2" destOrd="0" parTransId="{B31C80DA-5C08-4F37-8C53-AA27DE653196}" sibTransId="{45C8F30D-BA82-4EE8-B361-A7B414A1C357}"/>
    <dgm:cxn modelId="{463AF30C-983F-46E2-B95C-ABDF04DB2C3F}" type="presOf" srcId="{FAE86558-5C05-4C20-99FC-456872E4D80C}" destId="{9CEC6216-E2EE-41DB-B4EE-0F474A7266B6}" srcOrd="0" destOrd="0" presId="urn:microsoft.com/office/officeart/2005/8/layout/lProcess3"/>
    <dgm:cxn modelId="{C3755512-E5E3-48BB-9205-E51426E5A6E8}" srcId="{B5BF93AF-A823-47C8-B0FE-A1329F929589}" destId="{FAE86558-5C05-4C20-99FC-456872E4D80C}" srcOrd="1" destOrd="0" parTransId="{550CEDFA-4182-4040-AFBC-0B67EC2B1919}" sibTransId="{ADA761EB-972B-4C57-8DC9-1127A23849C6}"/>
    <dgm:cxn modelId="{46B5FD17-A471-4DF9-B0A2-9CAD715506C3}" srcId="{1D460FB8-139E-4658-B188-E28FE1FBFF47}" destId="{B5BF93AF-A823-47C8-B0FE-A1329F929589}" srcOrd="0" destOrd="0" parTransId="{EA018655-615D-4465-B61F-180C6CB2930E}" sibTransId="{8914F719-490B-44B2-9C6B-16A408C2B61E}"/>
    <dgm:cxn modelId="{5575AD22-E47C-448E-B890-1B35A4CC779F}" type="presOf" srcId="{3E8F1682-F4EC-4342-881E-D88A7BC5ABAE}" destId="{ECA68099-081B-4898-A7DD-25C70E6F2C5B}" srcOrd="0" destOrd="0" presId="urn:microsoft.com/office/officeart/2005/8/layout/lProcess3"/>
    <dgm:cxn modelId="{3CD6852E-402C-41E7-9A20-4AC397A7292B}" type="presOf" srcId="{B5BF93AF-A823-47C8-B0FE-A1329F929589}" destId="{F8DCE22E-AAA7-4E03-BEC7-ADBE700C6D2F}" srcOrd="0" destOrd="0" presId="urn:microsoft.com/office/officeart/2005/8/layout/lProcess3"/>
    <dgm:cxn modelId="{A8178131-B25C-4D05-A1EC-7AB02B6A8D73}" type="presOf" srcId="{E568AFCC-72F6-42AF-BE6C-660C81FD844B}" destId="{823322D4-1675-4E85-AC04-DA8664FC7C5C}" srcOrd="0" destOrd="0" presId="urn:microsoft.com/office/officeart/2005/8/layout/lProcess3"/>
    <dgm:cxn modelId="{9F4FDF65-A967-4C3D-88C0-C61443404EAF}" type="presOf" srcId="{39752A13-C939-44B9-A873-41F1EB482C13}" destId="{F781DD7E-22C5-4E22-811A-7751DCAD44A7}" srcOrd="0" destOrd="0" presId="urn:microsoft.com/office/officeart/2005/8/layout/lProcess3"/>
    <dgm:cxn modelId="{3888E446-17D4-4A5F-BAF8-AE35B87D9973}" type="presOf" srcId="{D37C7F1C-33DE-4BEC-9760-6D682BC7FA59}" destId="{4BCF7A8E-150E-458C-9BE9-45A6EBBB511A}" srcOrd="0" destOrd="0" presId="urn:microsoft.com/office/officeart/2005/8/layout/lProcess3"/>
    <dgm:cxn modelId="{8C780F71-7258-4B42-9E22-5242DB0458F4}" srcId="{ED13199B-7CB0-4D01-92D3-DC292A5878F9}" destId="{3E8F1682-F4EC-4342-881E-D88A7BC5ABAE}" srcOrd="3" destOrd="0" parTransId="{69B4B3B8-9637-4EBB-95BA-4287BCFA7F18}" sibTransId="{5C0C343A-6AD6-4032-9A11-80774F6047D8}"/>
    <dgm:cxn modelId="{E08D5057-9687-4CD4-A282-F30F108E35FC}" srcId="{1D460FB8-139E-4658-B188-E28FE1FBFF47}" destId="{ED13199B-7CB0-4D01-92D3-DC292A5878F9}" srcOrd="1" destOrd="0" parTransId="{593BA61F-08F0-4874-8D9E-F459BCC47A91}" sibTransId="{2D9F101E-CA7C-4003-80F4-4F81C55116BC}"/>
    <dgm:cxn modelId="{B8AF8789-E268-4AB3-AD3B-04AAB3069B72}" type="presOf" srcId="{6249F46C-D2A1-42B7-8540-C93031D3352E}" destId="{68ADAF6E-FAAE-4BD8-98F6-3C84F6DED920}" srcOrd="0" destOrd="0" presId="urn:microsoft.com/office/officeart/2005/8/layout/lProcess3"/>
    <dgm:cxn modelId="{ABDCAD89-C3C1-4D7D-BA34-7D326A65CA32}" srcId="{ED13199B-7CB0-4D01-92D3-DC292A5878F9}" destId="{39752A13-C939-44B9-A873-41F1EB482C13}" srcOrd="0" destOrd="0" parTransId="{DEBEBCE5-882A-4E08-8A53-C4262BBACB17}" sibTransId="{D654E1E8-1B68-48DB-9C77-4CFC223CCFE7}"/>
    <dgm:cxn modelId="{BDEAB191-223D-4485-975F-ED690B4F3E41}" type="presOf" srcId="{FC73FC7C-6349-4DDE-B2C2-3949CB9D6B6B}" destId="{DB3351AB-EC38-4AB4-B5DC-C87BDF55883B}" srcOrd="0" destOrd="0" presId="urn:microsoft.com/office/officeart/2005/8/layout/lProcess3"/>
    <dgm:cxn modelId="{26705AA4-F7C0-43DA-A1EF-93576DD71E1D}" srcId="{B5BF93AF-A823-47C8-B0FE-A1329F929589}" destId="{FC73FC7C-6349-4DDE-B2C2-3949CB9D6B6B}" srcOrd="3" destOrd="0" parTransId="{9769326E-2DBA-4FF1-9114-7DEA3C2FBF5A}" sibTransId="{F42679B7-6491-481E-9D59-C4680B53DC4C}"/>
    <dgm:cxn modelId="{E2855CD1-14FC-43EF-9843-6C3EDEE705B1}" srcId="{B5BF93AF-A823-47C8-B0FE-A1329F929589}" destId="{D37C7F1C-33DE-4BEC-9760-6D682BC7FA59}" srcOrd="2" destOrd="0" parTransId="{114C07E0-90F3-49C7-8D3B-E6705DF69DF3}" sibTransId="{93FCB906-FA66-4DBD-A649-C0EDCD777133}"/>
    <dgm:cxn modelId="{6EFBB2D8-0E7B-40F0-9E6D-18A72F9AFC95}" srcId="{ED13199B-7CB0-4D01-92D3-DC292A5878F9}" destId="{E568AFCC-72F6-42AF-BE6C-660C81FD844B}" srcOrd="1" destOrd="0" parTransId="{1C7D7B74-95B6-4D30-B30B-AF9C3D305DDF}" sibTransId="{7F43BB2F-792D-4FDE-8197-576968673734}"/>
    <dgm:cxn modelId="{17441CDD-FFF4-41C2-A39B-175A4592B8FC}" type="presOf" srcId="{05FB4EC9-66E6-4D52-A053-2EF1949A6E9D}" destId="{6E1B5B24-270C-4444-831C-02E3DA64A84E}" srcOrd="0" destOrd="0" presId="urn:microsoft.com/office/officeart/2005/8/layout/lProcess3"/>
    <dgm:cxn modelId="{A37469E3-ED8F-4DBE-B59F-B947B476552C}" srcId="{B5BF93AF-A823-47C8-B0FE-A1329F929589}" destId="{05FB4EC9-66E6-4D52-A053-2EF1949A6E9D}" srcOrd="0" destOrd="0" parTransId="{EBA9C4F2-016F-411F-8D62-3A9F77F85302}" sibTransId="{CCDACE86-2975-4522-B348-6AF14A89E583}"/>
    <dgm:cxn modelId="{5ED629F6-4616-462E-BC50-C0DE42D6992D}" type="presOf" srcId="{ED13199B-7CB0-4D01-92D3-DC292A5878F9}" destId="{35ED0255-6235-4D9E-A49D-5DBC2DF6CBDE}" srcOrd="0" destOrd="0" presId="urn:microsoft.com/office/officeart/2005/8/layout/lProcess3"/>
    <dgm:cxn modelId="{8417A4CD-1FCA-4139-80DA-2E8A0D172F18}" type="presParOf" srcId="{89242E19-16FC-4F05-A728-A21677E86908}" destId="{338C6DFE-BC83-4BFB-BA7E-E51459144CE3}" srcOrd="0" destOrd="0" presId="urn:microsoft.com/office/officeart/2005/8/layout/lProcess3"/>
    <dgm:cxn modelId="{85CA48EA-12E5-45C1-A712-6D6ED1FBA77E}" type="presParOf" srcId="{338C6DFE-BC83-4BFB-BA7E-E51459144CE3}" destId="{F8DCE22E-AAA7-4E03-BEC7-ADBE700C6D2F}" srcOrd="0" destOrd="0" presId="urn:microsoft.com/office/officeart/2005/8/layout/lProcess3"/>
    <dgm:cxn modelId="{40EB8386-D9ED-4BD0-84F8-40E57B0E26D5}" type="presParOf" srcId="{338C6DFE-BC83-4BFB-BA7E-E51459144CE3}" destId="{9946AA49-9443-49C8-A554-77897A6FD6E4}" srcOrd="1" destOrd="0" presId="urn:microsoft.com/office/officeart/2005/8/layout/lProcess3"/>
    <dgm:cxn modelId="{D53E6F23-A17C-44B5-8E8A-4D7C10A04916}" type="presParOf" srcId="{338C6DFE-BC83-4BFB-BA7E-E51459144CE3}" destId="{6E1B5B24-270C-4444-831C-02E3DA64A84E}" srcOrd="2" destOrd="0" presId="urn:microsoft.com/office/officeart/2005/8/layout/lProcess3"/>
    <dgm:cxn modelId="{A08065B6-FCF7-4396-B9A5-96B3E79AE1C2}" type="presParOf" srcId="{338C6DFE-BC83-4BFB-BA7E-E51459144CE3}" destId="{E29589E0-7924-46A8-BC27-50F547D4B201}" srcOrd="3" destOrd="0" presId="urn:microsoft.com/office/officeart/2005/8/layout/lProcess3"/>
    <dgm:cxn modelId="{A4E357D0-F7CA-44C6-A9C4-25DDB5BF62B0}" type="presParOf" srcId="{338C6DFE-BC83-4BFB-BA7E-E51459144CE3}" destId="{9CEC6216-E2EE-41DB-B4EE-0F474A7266B6}" srcOrd="4" destOrd="0" presId="urn:microsoft.com/office/officeart/2005/8/layout/lProcess3"/>
    <dgm:cxn modelId="{37A749BB-1AEE-4C33-8422-FAAD56AE5298}" type="presParOf" srcId="{338C6DFE-BC83-4BFB-BA7E-E51459144CE3}" destId="{D115E575-0F48-41D8-A572-BC80A5A37084}" srcOrd="5" destOrd="0" presId="urn:microsoft.com/office/officeart/2005/8/layout/lProcess3"/>
    <dgm:cxn modelId="{40FFC1C5-49EF-4B5E-9C27-1AD17D68B73A}" type="presParOf" srcId="{338C6DFE-BC83-4BFB-BA7E-E51459144CE3}" destId="{4BCF7A8E-150E-458C-9BE9-45A6EBBB511A}" srcOrd="6" destOrd="0" presId="urn:microsoft.com/office/officeart/2005/8/layout/lProcess3"/>
    <dgm:cxn modelId="{B2E8398B-61D0-4DB7-8B62-7CCBF0D4922C}" type="presParOf" srcId="{338C6DFE-BC83-4BFB-BA7E-E51459144CE3}" destId="{0914D52E-32D7-4C3E-AD2A-C23CEACF7FF4}" srcOrd="7" destOrd="0" presId="urn:microsoft.com/office/officeart/2005/8/layout/lProcess3"/>
    <dgm:cxn modelId="{B53D7913-0D9A-4C0D-BBFE-A69FA4980F00}" type="presParOf" srcId="{338C6DFE-BC83-4BFB-BA7E-E51459144CE3}" destId="{DB3351AB-EC38-4AB4-B5DC-C87BDF55883B}" srcOrd="8" destOrd="0" presId="urn:microsoft.com/office/officeart/2005/8/layout/lProcess3"/>
    <dgm:cxn modelId="{E58B0FCE-7BCC-41F9-8271-F868CBC73B3E}" type="presParOf" srcId="{89242E19-16FC-4F05-A728-A21677E86908}" destId="{E63299E8-4F10-4066-B220-89E41A49AFA9}" srcOrd="1" destOrd="0" presId="urn:microsoft.com/office/officeart/2005/8/layout/lProcess3"/>
    <dgm:cxn modelId="{F5299E27-F4BD-4245-B089-4DA48F775740}" type="presParOf" srcId="{89242E19-16FC-4F05-A728-A21677E86908}" destId="{DED83BD1-FC89-4686-8868-1FF6DF8957B1}" srcOrd="2" destOrd="0" presId="urn:microsoft.com/office/officeart/2005/8/layout/lProcess3"/>
    <dgm:cxn modelId="{0F179BA9-8D69-4B24-8FDF-149F824F8FFE}" type="presParOf" srcId="{DED83BD1-FC89-4686-8868-1FF6DF8957B1}" destId="{35ED0255-6235-4D9E-A49D-5DBC2DF6CBDE}" srcOrd="0" destOrd="0" presId="urn:microsoft.com/office/officeart/2005/8/layout/lProcess3"/>
    <dgm:cxn modelId="{0CE7E3CC-824A-4748-98EA-5593F42E5EE7}" type="presParOf" srcId="{DED83BD1-FC89-4686-8868-1FF6DF8957B1}" destId="{DD613146-8357-4D8E-B7A6-E705AEA7EC33}" srcOrd="1" destOrd="0" presId="urn:microsoft.com/office/officeart/2005/8/layout/lProcess3"/>
    <dgm:cxn modelId="{A0DC9A36-D1B0-4091-8F05-0F34C62CADA3}" type="presParOf" srcId="{DED83BD1-FC89-4686-8868-1FF6DF8957B1}" destId="{F781DD7E-22C5-4E22-811A-7751DCAD44A7}" srcOrd="2" destOrd="0" presId="urn:microsoft.com/office/officeart/2005/8/layout/lProcess3"/>
    <dgm:cxn modelId="{671E9FD9-FE9A-4DB7-AEF7-77DFF686BB2B}" type="presParOf" srcId="{DED83BD1-FC89-4686-8868-1FF6DF8957B1}" destId="{07FA6263-F2A2-4A98-A260-3D03B4A401C1}" srcOrd="3" destOrd="0" presId="urn:microsoft.com/office/officeart/2005/8/layout/lProcess3"/>
    <dgm:cxn modelId="{63B24EBD-095C-4A95-B3E5-26327579903F}" type="presParOf" srcId="{DED83BD1-FC89-4686-8868-1FF6DF8957B1}" destId="{823322D4-1675-4E85-AC04-DA8664FC7C5C}" srcOrd="4" destOrd="0" presId="urn:microsoft.com/office/officeart/2005/8/layout/lProcess3"/>
    <dgm:cxn modelId="{ABE7BAE5-23CC-4BAC-88AA-53945D9F4E47}" type="presParOf" srcId="{DED83BD1-FC89-4686-8868-1FF6DF8957B1}" destId="{0175B6D0-A93C-4FE7-93E5-1A54AB6C7FAA}" srcOrd="5" destOrd="0" presId="urn:microsoft.com/office/officeart/2005/8/layout/lProcess3"/>
    <dgm:cxn modelId="{52645536-1078-4306-AAB0-42DEDC75E9AE}" type="presParOf" srcId="{DED83BD1-FC89-4686-8868-1FF6DF8957B1}" destId="{68ADAF6E-FAAE-4BD8-98F6-3C84F6DED920}" srcOrd="6" destOrd="0" presId="urn:microsoft.com/office/officeart/2005/8/layout/lProcess3"/>
    <dgm:cxn modelId="{C801B1E4-EF94-47FA-B035-1D59CA343C57}" type="presParOf" srcId="{DED83BD1-FC89-4686-8868-1FF6DF8957B1}" destId="{5F65DF80-02C5-4565-923E-556798A74618}" srcOrd="7" destOrd="0" presId="urn:microsoft.com/office/officeart/2005/8/layout/lProcess3"/>
    <dgm:cxn modelId="{197F415D-F9E4-4089-AC83-8A87E4E2F5F5}" type="presParOf" srcId="{DED83BD1-FC89-4686-8868-1FF6DF8957B1}" destId="{ECA68099-081B-4898-A7DD-25C70E6F2C5B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列车荷载 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5DFE9F1-37FB-4095-ABE4-FEB33B28897D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2A8C8767-F626-4806-8541-D06B3C87D664}" type="par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94B213FA-E0B9-40D5-B103-7F6CB0AFBE49}" type="sib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1502B255-C8CF-46E7-8996-73558E91EB9C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F8B2978A-E361-414D-B184-98F7ACB18609}" type="par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D2CB9431-6DA5-44F1-9AB8-3E5E9D47543E}" type="sib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E5551C1F-2732-48FC-9DF7-52398A2E7AC5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5B96CDF4-C060-434E-9271-6696218C6DB9}" type="par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E9951417-710C-4996-AB05-0AF5BEBE5639}" type="sib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 custLinFactNeighborX="-38162" custLinFactNeighborY="-4674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81E5BEF0-F842-4923-8DD0-D579064D9071}" type="pres">
      <dgm:prSet presAssocID="{05DFE9F1-37FB-4095-ABE4-FEB33B28897D}" presName="parTxOnly" presStyleLbl="node1" presStyleIdx="2" presStyleCnt="5">
        <dgm:presLayoutVars>
          <dgm:bulletEnabled val="1"/>
        </dgm:presLayoutVars>
      </dgm:prSet>
      <dgm:spPr/>
    </dgm:pt>
    <dgm:pt modelId="{4E93B817-77CF-4033-B734-8ED22EA68947}" type="pres">
      <dgm:prSet presAssocID="{94B213FA-E0B9-40D5-B103-7F6CB0AFBE49}" presName="parSpace" presStyleCnt="0"/>
      <dgm:spPr/>
    </dgm:pt>
    <dgm:pt modelId="{0398B91F-A53F-41F8-93D7-4E98BC50CC3F}" type="pres">
      <dgm:prSet presAssocID="{1502B255-C8CF-46E7-8996-73558E91EB9C}" presName="parTxOnly" presStyleLbl="node1" presStyleIdx="3" presStyleCnt="5">
        <dgm:presLayoutVars>
          <dgm:bulletEnabled val="1"/>
        </dgm:presLayoutVars>
      </dgm:prSet>
      <dgm:spPr/>
    </dgm:pt>
    <dgm:pt modelId="{87FC84B3-E7A0-42D1-977E-58A95AE116A8}" type="pres">
      <dgm:prSet presAssocID="{D2CB9431-6DA5-44F1-9AB8-3E5E9D47543E}" presName="parSpace" presStyleCnt="0"/>
      <dgm:spPr/>
    </dgm:pt>
    <dgm:pt modelId="{270C512F-C704-41B2-9B64-65DE93790187}" type="pres">
      <dgm:prSet presAssocID="{E5551C1F-2732-48FC-9DF7-52398A2E7AC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86C7517-9D6C-4EDF-AF46-69379D1D162C}" srcId="{164B65D5-9BCD-49A9-BA4D-462D3A00E3C3}" destId="{E5551C1F-2732-48FC-9DF7-52398A2E7AC5}" srcOrd="4" destOrd="0" parTransId="{5B96CDF4-C060-434E-9271-6696218C6DB9}" sibTransId="{E9951417-710C-4996-AB05-0AF5BEBE5639}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5B38E8D-B2D8-418F-AC95-3F6BD830556F}" srcId="{164B65D5-9BCD-49A9-BA4D-462D3A00E3C3}" destId="{05DFE9F1-37FB-4095-ABE4-FEB33B28897D}" srcOrd="2" destOrd="0" parTransId="{2A8C8767-F626-4806-8541-D06B3C87D664}" sibTransId="{94B213FA-E0B9-40D5-B103-7F6CB0AFBE49}"/>
    <dgm:cxn modelId="{9EBE32A3-9748-4F1E-8D87-C36A7DC91EA0}" type="presOf" srcId="{1502B255-C8CF-46E7-8996-73558E91EB9C}" destId="{0398B91F-A53F-41F8-93D7-4E98BC50CC3F}" srcOrd="0" destOrd="0" presId="urn:microsoft.com/office/officeart/2005/8/layout/hChevron3"/>
    <dgm:cxn modelId="{E560FAA3-72CB-4EBA-B8B7-4DE02E92DF76}" srcId="{164B65D5-9BCD-49A9-BA4D-462D3A00E3C3}" destId="{1502B255-C8CF-46E7-8996-73558E91EB9C}" srcOrd="3" destOrd="0" parTransId="{F8B2978A-E361-414D-B184-98F7ACB18609}" sibTransId="{D2CB9431-6DA5-44F1-9AB8-3E5E9D47543E}"/>
    <dgm:cxn modelId="{8BC572A5-DC73-47BA-A30E-D9BE95B89F1D}" type="presOf" srcId="{05DFE9F1-37FB-4095-ABE4-FEB33B28897D}" destId="{81E5BEF0-F842-4923-8DD0-D579064D9071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5A41C4E9-C67A-4885-9CA1-9B5B0E089BB3}" type="presOf" srcId="{E5551C1F-2732-48FC-9DF7-52398A2E7AC5}" destId="{270C512F-C704-41B2-9B64-65DE93790187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F4468BF2-1CFC-4F91-B070-3FBC7206743B}" type="presParOf" srcId="{D316BE33-BB7C-46B4-97BE-3D0179ADCCAC}" destId="{81E5BEF0-F842-4923-8DD0-D579064D9071}" srcOrd="4" destOrd="0" presId="urn:microsoft.com/office/officeart/2005/8/layout/hChevron3"/>
    <dgm:cxn modelId="{64C7362F-3251-46E4-8094-08E960674483}" type="presParOf" srcId="{D316BE33-BB7C-46B4-97BE-3D0179ADCCAC}" destId="{4E93B817-77CF-4033-B734-8ED22EA68947}" srcOrd="5" destOrd="0" presId="urn:microsoft.com/office/officeart/2005/8/layout/hChevron3"/>
    <dgm:cxn modelId="{54B88B26-4BA9-4358-9ACC-7DA63A51E9FD}" type="presParOf" srcId="{D316BE33-BB7C-46B4-97BE-3D0179ADCCAC}" destId="{0398B91F-A53F-41F8-93D7-4E98BC50CC3F}" srcOrd="6" destOrd="0" presId="urn:microsoft.com/office/officeart/2005/8/layout/hChevron3"/>
    <dgm:cxn modelId="{A83394BF-D8F5-4EDB-AFCC-80EF2DF928CA}" type="presParOf" srcId="{D316BE33-BB7C-46B4-97BE-3D0179ADCCAC}" destId="{87FC84B3-E7A0-42D1-977E-58A95AE116A8}" srcOrd="7" destOrd="0" presId="urn:microsoft.com/office/officeart/2005/8/layout/hChevron3"/>
    <dgm:cxn modelId="{7560420A-0180-4873-B0F0-D29DDE8A5DBA}" type="presParOf" srcId="{D316BE33-BB7C-46B4-97BE-3D0179ADCCAC}" destId="{270C512F-C704-41B2-9B64-65DE9379018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>
        <a:solidFill>
          <a:srgbClr val="F19495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列车荷载 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5DFE9F1-37FB-4095-ABE4-FEB33B28897D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重力</a:t>
          </a:r>
        </a:p>
      </dgm:t>
    </dgm:pt>
    <dgm:pt modelId="{2A8C8767-F626-4806-8541-D06B3C87D664}" type="par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94B213FA-E0B9-40D5-B103-7F6CB0AFBE49}" type="sib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1502B255-C8CF-46E7-8996-73558E91EB9C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F8B2978A-E361-414D-B184-98F7ACB18609}" type="par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D2CB9431-6DA5-44F1-9AB8-3E5E9D47543E}" type="sib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E5551C1F-2732-48FC-9DF7-52398A2E7AC5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5B96CDF4-C060-434E-9271-6696218C6DB9}" type="par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E9951417-710C-4996-AB05-0AF5BEBE5639}" type="sib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 custLinFactNeighborX="-38162" custLinFactNeighborY="-4674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81E5BEF0-F842-4923-8DD0-D579064D9071}" type="pres">
      <dgm:prSet presAssocID="{05DFE9F1-37FB-4095-ABE4-FEB33B28897D}" presName="parTxOnly" presStyleLbl="node1" presStyleIdx="2" presStyleCnt="5">
        <dgm:presLayoutVars>
          <dgm:bulletEnabled val="1"/>
        </dgm:presLayoutVars>
      </dgm:prSet>
      <dgm:spPr/>
    </dgm:pt>
    <dgm:pt modelId="{4E93B817-77CF-4033-B734-8ED22EA68947}" type="pres">
      <dgm:prSet presAssocID="{94B213FA-E0B9-40D5-B103-7F6CB0AFBE49}" presName="parSpace" presStyleCnt="0"/>
      <dgm:spPr/>
    </dgm:pt>
    <dgm:pt modelId="{0398B91F-A53F-41F8-93D7-4E98BC50CC3F}" type="pres">
      <dgm:prSet presAssocID="{1502B255-C8CF-46E7-8996-73558E91EB9C}" presName="parTxOnly" presStyleLbl="node1" presStyleIdx="3" presStyleCnt="5">
        <dgm:presLayoutVars>
          <dgm:bulletEnabled val="1"/>
        </dgm:presLayoutVars>
      </dgm:prSet>
      <dgm:spPr/>
    </dgm:pt>
    <dgm:pt modelId="{87FC84B3-E7A0-42D1-977E-58A95AE116A8}" type="pres">
      <dgm:prSet presAssocID="{D2CB9431-6DA5-44F1-9AB8-3E5E9D47543E}" presName="parSpace" presStyleCnt="0"/>
      <dgm:spPr/>
    </dgm:pt>
    <dgm:pt modelId="{270C512F-C704-41B2-9B64-65DE93790187}" type="pres">
      <dgm:prSet presAssocID="{E5551C1F-2732-48FC-9DF7-52398A2E7AC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86C7517-9D6C-4EDF-AF46-69379D1D162C}" srcId="{164B65D5-9BCD-49A9-BA4D-462D3A00E3C3}" destId="{E5551C1F-2732-48FC-9DF7-52398A2E7AC5}" srcOrd="4" destOrd="0" parTransId="{5B96CDF4-C060-434E-9271-6696218C6DB9}" sibTransId="{E9951417-710C-4996-AB05-0AF5BEBE5639}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5B38E8D-B2D8-418F-AC95-3F6BD830556F}" srcId="{164B65D5-9BCD-49A9-BA4D-462D3A00E3C3}" destId="{05DFE9F1-37FB-4095-ABE4-FEB33B28897D}" srcOrd="2" destOrd="0" parTransId="{2A8C8767-F626-4806-8541-D06B3C87D664}" sibTransId="{94B213FA-E0B9-40D5-B103-7F6CB0AFBE49}"/>
    <dgm:cxn modelId="{9EBE32A3-9748-4F1E-8D87-C36A7DC91EA0}" type="presOf" srcId="{1502B255-C8CF-46E7-8996-73558E91EB9C}" destId="{0398B91F-A53F-41F8-93D7-4E98BC50CC3F}" srcOrd="0" destOrd="0" presId="urn:microsoft.com/office/officeart/2005/8/layout/hChevron3"/>
    <dgm:cxn modelId="{E560FAA3-72CB-4EBA-B8B7-4DE02E92DF76}" srcId="{164B65D5-9BCD-49A9-BA4D-462D3A00E3C3}" destId="{1502B255-C8CF-46E7-8996-73558E91EB9C}" srcOrd="3" destOrd="0" parTransId="{F8B2978A-E361-414D-B184-98F7ACB18609}" sibTransId="{D2CB9431-6DA5-44F1-9AB8-3E5E9D47543E}"/>
    <dgm:cxn modelId="{8BC572A5-DC73-47BA-A30E-D9BE95B89F1D}" type="presOf" srcId="{05DFE9F1-37FB-4095-ABE4-FEB33B28897D}" destId="{81E5BEF0-F842-4923-8DD0-D579064D9071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5A41C4E9-C67A-4885-9CA1-9B5B0E089BB3}" type="presOf" srcId="{E5551C1F-2732-48FC-9DF7-52398A2E7AC5}" destId="{270C512F-C704-41B2-9B64-65DE93790187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F4468BF2-1CFC-4F91-B070-3FBC7206743B}" type="presParOf" srcId="{D316BE33-BB7C-46B4-97BE-3D0179ADCCAC}" destId="{81E5BEF0-F842-4923-8DD0-D579064D9071}" srcOrd="4" destOrd="0" presId="urn:microsoft.com/office/officeart/2005/8/layout/hChevron3"/>
    <dgm:cxn modelId="{64C7362F-3251-46E4-8094-08E960674483}" type="presParOf" srcId="{D316BE33-BB7C-46B4-97BE-3D0179ADCCAC}" destId="{4E93B817-77CF-4033-B734-8ED22EA68947}" srcOrd="5" destOrd="0" presId="urn:microsoft.com/office/officeart/2005/8/layout/hChevron3"/>
    <dgm:cxn modelId="{54B88B26-4BA9-4358-9ACC-7DA63A51E9FD}" type="presParOf" srcId="{D316BE33-BB7C-46B4-97BE-3D0179ADCCAC}" destId="{0398B91F-A53F-41F8-93D7-4E98BC50CC3F}" srcOrd="6" destOrd="0" presId="urn:microsoft.com/office/officeart/2005/8/layout/hChevron3"/>
    <dgm:cxn modelId="{A83394BF-D8F5-4EDB-AFCC-80EF2DF928CA}" type="presParOf" srcId="{D316BE33-BB7C-46B4-97BE-3D0179ADCCAC}" destId="{87FC84B3-E7A0-42D1-977E-58A95AE116A8}" srcOrd="7" destOrd="0" presId="urn:microsoft.com/office/officeart/2005/8/layout/hChevron3"/>
    <dgm:cxn modelId="{7560420A-0180-4873-B0F0-D29DDE8A5DBA}" type="presParOf" srcId="{D316BE33-BB7C-46B4-97BE-3D0179ADCCAC}" destId="{270C512F-C704-41B2-9B64-65DE9379018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列车荷载 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5DFE9F1-37FB-4095-ABE4-FEB33B28897D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2A8C8767-F626-4806-8541-D06B3C87D664}" type="par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94B213FA-E0B9-40D5-B103-7F6CB0AFBE49}" type="sib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1502B255-C8CF-46E7-8996-73558E91EB9C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地震力</a:t>
          </a:r>
        </a:p>
      </dgm:t>
    </dgm:pt>
    <dgm:pt modelId="{F8B2978A-E361-414D-B184-98F7ACB18609}" type="par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D2CB9431-6DA5-44F1-9AB8-3E5E9D47543E}" type="sib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E5551C1F-2732-48FC-9DF7-52398A2E7AC5}">
      <dgm:prSet phldrT="[文本]"/>
      <dgm:spPr/>
      <dgm:t>
        <a:bodyPr/>
        <a:lstStyle/>
        <a:p>
          <a:r>
            <a:rPr lang="zh-CN" altLang="en-US" dirty="0"/>
            <a:t>土压力</a:t>
          </a:r>
        </a:p>
      </dgm:t>
    </dgm:pt>
    <dgm:pt modelId="{5B96CDF4-C060-434E-9271-6696218C6DB9}" type="par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E9951417-710C-4996-AB05-0AF5BEBE5639}" type="sib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 custLinFactNeighborX="-38162" custLinFactNeighborY="-4674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81E5BEF0-F842-4923-8DD0-D579064D9071}" type="pres">
      <dgm:prSet presAssocID="{05DFE9F1-37FB-4095-ABE4-FEB33B28897D}" presName="parTxOnly" presStyleLbl="node1" presStyleIdx="2" presStyleCnt="5">
        <dgm:presLayoutVars>
          <dgm:bulletEnabled val="1"/>
        </dgm:presLayoutVars>
      </dgm:prSet>
      <dgm:spPr/>
    </dgm:pt>
    <dgm:pt modelId="{4E93B817-77CF-4033-B734-8ED22EA68947}" type="pres">
      <dgm:prSet presAssocID="{94B213FA-E0B9-40D5-B103-7F6CB0AFBE49}" presName="parSpace" presStyleCnt="0"/>
      <dgm:spPr/>
    </dgm:pt>
    <dgm:pt modelId="{0398B91F-A53F-41F8-93D7-4E98BC50CC3F}" type="pres">
      <dgm:prSet presAssocID="{1502B255-C8CF-46E7-8996-73558E91EB9C}" presName="parTxOnly" presStyleLbl="node1" presStyleIdx="3" presStyleCnt="5">
        <dgm:presLayoutVars>
          <dgm:bulletEnabled val="1"/>
        </dgm:presLayoutVars>
      </dgm:prSet>
      <dgm:spPr/>
    </dgm:pt>
    <dgm:pt modelId="{87FC84B3-E7A0-42D1-977E-58A95AE116A8}" type="pres">
      <dgm:prSet presAssocID="{D2CB9431-6DA5-44F1-9AB8-3E5E9D47543E}" presName="parSpace" presStyleCnt="0"/>
      <dgm:spPr/>
    </dgm:pt>
    <dgm:pt modelId="{270C512F-C704-41B2-9B64-65DE93790187}" type="pres">
      <dgm:prSet presAssocID="{E5551C1F-2732-48FC-9DF7-52398A2E7AC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86C7517-9D6C-4EDF-AF46-69379D1D162C}" srcId="{164B65D5-9BCD-49A9-BA4D-462D3A00E3C3}" destId="{E5551C1F-2732-48FC-9DF7-52398A2E7AC5}" srcOrd="4" destOrd="0" parTransId="{5B96CDF4-C060-434E-9271-6696218C6DB9}" sibTransId="{E9951417-710C-4996-AB05-0AF5BEBE5639}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5B38E8D-B2D8-418F-AC95-3F6BD830556F}" srcId="{164B65D5-9BCD-49A9-BA4D-462D3A00E3C3}" destId="{05DFE9F1-37FB-4095-ABE4-FEB33B28897D}" srcOrd="2" destOrd="0" parTransId="{2A8C8767-F626-4806-8541-D06B3C87D664}" sibTransId="{94B213FA-E0B9-40D5-B103-7F6CB0AFBE49}"/>
    <dgm:cxn modelId="{9EBE32A3-9748-4F1E-8D87-C36A7DC91EA0}" type="presOf" srcId="{1502B255-C8CF-46E7-8996-73558E91EB9C}" destId="{0398B91F-A53F-41F8-93D7-4E98BC50CC3F}" srcOrd="0" destOrd="0" presId="urn:microsoft.com/office/officeart/2005/8/layout/hChevron3"/>
    <dgm:cxn modelId="{E560FAA3-72CB-4EBA-B8B7-4DE02E92DF76}" srcId="{164B65D5-9BCD-49A9-BA4D-462D3A00E3C3}" destId="{1502B255-C8CF-46E7-8996-73558E91EB9C}" srcOrd="3" destOrd="0" parTransId="{F8B2978A-E361-414D-B184-98F7ACB18609}" sibTransId="{D2CB9431-6DA5-44F1-9AB8-3E5E9D47543E}"/>
    <dgm:cxn modelId="{8BC572A5-DC73-47BA-A30E-D9BE95B89F1D}" type="presOf" srcId="{05DFE9F1-37FB-4095-ABE4-FEB33B28897D}" destId="{81E5BEF0-F842-4923-8DD0-D579064D9071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5A41C4E9-C67A-4885-9CA1-9B5B0E089BB3}" type="presOf" srcId="{E5551C1F-2732-48FC-9DF7-52398A2E7AC5}" destId="{270C512F-C704-41B2-9B64-65DE93790187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F4468BF2-1CFC-4F91-B070-3FBC7206743B}" type="presParOf" srcId="{D316BE33-BB7C-46B4-97BE-3D0179ADCCAC}" destId="{81E5BEF0-F842-4923-8DD0-D579064D9071}" srcOrd="4" destOrd="0" presId="urn:microsoft.com/office/officeart/2005/8/layout/hChevron3"/>
    <dgm:cxn modelId="{64C7362F-3251-46E4-8094-08E960674483}" type="presParOf" srcId="{D316BE33-BB7C-46B4-97BE-3D0179ADCCAC}" destId="{4E93B817-77CF-4033-B734-8ED22EA68947}" srcOrd="5" destOrd="0" presId="urn:microsoft.com/office/officeart/2005/8/layout/hChevron3"/>
    <dgm:cxn modelId="{54B88B26-4BA9-4358-9ACC-7DA63A51E9FD}" type="presParOf" srcId="{D316BE33-BB7C-46B4-97BE-3D0179ADCCAC}" destId="{0398B91F-A53F-41F8-93D7-4E98BC50CC3F}" srcOrd="6" destOrd="0" presId="urn:microsoft.com/office/officeart/2005/8/layout/hChevron3"/>
    <dgm:cxn modelId="{A83394BF-D8F5-4EDB-AFCC-80EF2DF928CA}" type="presParOf" srcId="{D316BE33-BB7C-46B4-97BE-3D0179ADCCAC}" destId="{87FC84B3-E7A0-42D1-977E-58A95AE116A8}" srcOrd="7" destOrd="0" presId="urn:microsoft.com/office/officeart/2005/8/layout/hChevron3"/>
    <dgm:cxn modelId="{7560420A-0180-4873-B0F0-D29DDE8A5DBA}" type="presParOf" srcId="{D316BE33-BB7C-46B4-97BE-3D0179ADCCAC}" destId="{270C512F-C704-41B2-9B64-65DE9379018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列车荷载 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5DFE9F1-37FB-4095-ABE4-FEB33B28897D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2A8C8767-F626-4806-8541-D06B3C87D664}" type="par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94B213FA-E0B9-40D5-B103-7F6CB0AFBE49}" type="sib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1502B255-C8CF-46E7-8996-73558E91EB9C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F8B2978A-E361-414D-B184-98F7ACB18609}" type="par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D2CB9431-6DA5-44F1-9AB8-3E5E9D47543E}" type="sib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E5551C1F-2732-48FC-9DF7-52398A2E7AC5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土压力</a:t>
          </a:r>
        </a:p>
      </dgm:t>
    </dgm:pt>
    <dgm:pt modelId="{5B96CDF4-C060-434E-9271-6696218C6DB9}" type="par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E9951417-710C-4996-AB05-0AF5BEBE5639}" type="sib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 custLinFactNeighborX="-38162" custLinFactNeighborY="-4674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81E5BEF0-F842-4923-8DD0-D579064D9071}" type="pres">
      <dgm:prSet presAssocID="{05DFE9F1-37FB-4095-ABE4-FEB33B28897D}" presName="parTxOnly" presStyleLbl="node1" presStyleIdx="2" presStyleCnt="5">
        <dgm:presLayoutVars>
          <dgm:bulletEnabled val="1"/>
        </dgm:presLayoutVars>
      </dgm:prSet>
      <dgm:spPr/>
    </dgm:pt>
    <dgm:pt modelId="{4E93B817-77CF-4033-B734-8ED22EA68947}" type="pres">
      <dgm:prSet presAssocID="{94B213FA-E0B9-40D5-B103-7F6CB0AFBE49}" presName="parSpace" presStyleCnt="0"/>
      <dgm:spPr/>
    </dgm:pt>
    <dgm:pt modelId="{0398B91F-A53F-41F8-93D7-4E98BC50CC3F}" type="pres">
      <dgm:prSet presAssocID="{1502B255-C8CF-46E7-8996-73558E91EB9C}" presName="parTxOnly" presStyleLbl="node1" presStyleIdx="3" presStyleCnt="5">
        <dgm:presLayoutVars>
          <dgm:bulletEnabled val="1"/>
        </dgm:presLayoutVars>
      </dgm:prSet>
      <dgm:spPr/>
    </dgm:pt>
    <dgm:pt modelId="{87FC84B3-E7A0-42D1-977E-58A95AE116A8}" type="pres">
      <dgm:prSet presAssocID="{D2CB9431-6DA5-44F1-9AB8-3E5E9D47543E}" presName="parSpace" presStyleCnt="0"/>
      <dgm:spPr/>
    </dgm:pt>
    <dgm:pt modelId="{270C512F-C704-41B2-9B64-65DE93790187}" type="pres">
      <dgm:prSet presAssocID="{E5551C1F-2732-48FC-9DF7-52398A2E7AC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86C7517-9D6C-4EDF-AF46-69379D1D162C}" srcId="{164B65D5-9BCD-49A9-BA4D-462D3A00E3C3}" destId="{E5551C1F-2732-48FC-9DF7-52398A2E7AC5}" srcOrd="4" destOrd="0" parTransId="{5B96CDF4-C060-434E-9271-6696218C6DB9}" sibTransId="{E9951417-710C-4996-AB05-0AF5BEBE5639}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5B38E8D-B2D8-418F-AC95-3F6BD830556F}" srcId="{164B65D5-9BCD-49A9-BA4D-462D3A00E3C3}" destId="{05DFE9F1-37FB-4095-ABE4-FEB33B28897D}" srcOrd="2" destOrd="0" parTransId="{2A8C8767-F626-4806-8541-D06B3C87D664}" sibTransId="{94B213FA-E0B9-40D5-B103-7F6CB0AFBE49}"/>
    <dgm:cxn modelId="{9EBE32A3-9748-4F1E-8D87-C36A7DC91EA0}" type="presOf" srcId="{1502B255-C8CF-46E7-8996-73558E91EB9C}" destId="{0398B91F-A53F-41F8-93D7-4E98BC50CC3F}" srcOrd="0" destOrd="0" presId="urn:microsoft.com/office/officeart/2005/8/layout/hChevron3"/>
    <dgm:cxn modelId="{E560FAA3-72CB-4EBA-B8B7-4DE02E92DF76}" srcId="{164B65D5-9BCD-49A9-BA4D-462D3A00E3C3}" destId="{1502B255-C8CF-46E7-8996-73558E91EB9C}" srcOrd="3" destOrd="0" parTransId="{F8B2978A-E361-414D-B184-98F7ACB18609}" sibTransId="{D2CB9431-6DA5-44F1-9AB8-3E5E9D47543E}"/>
    <dgm:cxn modelId="{8BC572A5-DC73-47BA-A30E-D9BE95B89F1D}" type="presOf" srcId="{05DFE9F1-37FB-4095-ABE4-FEB33B28897D}" destId="{81E5BEF0-F842-4923-8DD0-D579064D9071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5A41C4E9-C67A-4885-9CA1-9B5B0E089BB3}" type="presOf" srcId="{E5551C1F-2732-48FC-9DF7-52398A2E7AC5}" destId="{270C512F-C704-41B2-9B64-65DE93790187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F4468BF2-1CFC-4F91-B070-3FBC7206743B}" type="presParOf" srcId="{D316BE33-BB7C-46B4-97BE-3D0179ADCCAC}" destId="{81E5BEF0-F842-4923-8DD0-D579064D9071}" srcOrd="4" destOrd="0" presId="urn:microsoft.com/office/officeart/2005/8/layout/hChevron3"/>
    <dgm:cxn modelId="{64C7362F-3251-46E4-8094-08E960674483}" type="presParOf" srcId="{D316BE33-BB7C-46B4-97BE-3D0179ADCCAC}" destId="{4E93B817-77CF-4033-B734-8ED22EA68947}" srcOrd="5" destOrd="0" presId="urn:microsoft.com/office/officeart/2005/8/layout/hChevron3"/>
    <dgm:cxn modelId="{54B88B26-4BA9-4358-9ACC-7DA63A51E9FD}" type="presParOf" srcId="{D316BE33-BB7C-46B4-97BE-3D0179ADCCAC}" destId="{0398B91F-A53F-41F8-93D7-4E98BC50CC3F}" srcOrd="6" destOrd="0" presId="urn:microsoft.com/office/officeart/2005/8/layout/hChevron3"/>
    <dgm:cxn modelId="{A83394BF-D8F5-4EDB-AFCC-80EF2DF928CA}" type="presParOf" srcId="{D316BE33-BB7C-46B4-97BE-3D0179ADCCAC}" destId="{87FC84B3-E7A0-42D1-977E-58A95AE116A8}" srcOrd="7" destOrd="0" presId="urn:microsoft.com/office/officeart/2005/8/layout/hChevron3"/>
    <dgm:cxn modelId="{7560420A-0180-4873-B0F0-D29DDE8A5DBA}" type="presParOf" srcId="{D316BE33-BB7C-46B4-97BE-3D0179ADCCAC}" destId="{270C512F-C704-41B2-9B64-65DE9379018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列车荷载 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5DFE9F1-37FB-4095-ABE4-FEB33B28897D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2A8C8767-F626-4806-8541-D06B3C87D664}" type="par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94B213FA-E0B9-40D5-B103-7F6CB0AFBE49}" type="sib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1502B255-C8CF-46E7-8996-73558E91EB9C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F8B2978A-E361-414D-B184-98F7ACB18609}" type="par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D2CB9431-6DA5-44F1-9AB8-3E5E9D47543E}" type="sib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E5551C1F-2732-48FC-9DF7-52398A2E7AC5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土压力</a:t>
          </a:r>
        </a:p>
      </dgm:t>
    </dgm:pt>
    <dgm:pt modelId="{5B96CDF4-C060-434E-9271-6696218C6DB9}" type="par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E9951417-710C-4996-AB05-0AF5BEBE5639}" type="sib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 custLinFactNeighborX="-38162" custLinFactNeighborY="-4674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81E5BEF0-F842-4923-8DD0-D579064D9071}" type="pres">
      <dgm:prSet presAssocID="{05DFE9F1-37FB-4095-ABE4-FEB33B28897D}" presName="parTxOnly" presStyleLbl="node1" presStyleIdx="2" presStyleCnt="5">
        <dgm:presLayoutVars>
          <dgm:bulletEnabled val="1"/>
        </dgm:presLayoutVars>
      </dgm:prSet>
      <dgm:spPr/>
    </dgm:pt>
    <dgm:pt modelId="{4E93B817-77CF-4033-B734-8ED22EA68947}" type="pres">
      <dgm:prSet presAssocID="{94B213FA-E0B9-40D5-B103-7F6CB0AFBE49}" presName="parSpace" presStyleCnt="0"/>
      <dgm:spPr/>
    </dgm:pt>
    <dgm:pt modelId="{0398B91F-A53F-41F8-93D7-4E98BC50CC3F}" type="pres">
      <dgm:prSet presAssocID="{1502B255-C8CF-46E7-8996-73558E91EB9C}" presName="parTxOnly" presStyleLbl="node1" presStyleIdx="3" presStyleCnt="5">
        <dgm:presLayoutVars>
          <dgm:bulletEnabled val="1"/>
        </dgm:presLayoutVars>
      </dgm:prSet>
      <dgm:spPr/>
    </dgm:pt>
    <dgm:pt modelId="{87FC84B3-E7A0-42D1-977E-58A95AE116A8}" type="pres">
      <dgm:prSet presAssocID="{D2CB9431-6DA5-44F1-9AB8-3E5E9D47543E}" presName="parSpace" presStyleCnt="0"/>
      <dgm:spPr/>
    </dgm:pt>
    <dgm:pt modelId="{270C512F-C704-41B2-9B64-65DE93790187}" type="pres">
      <dgm:prSet presAssocID="{E5551C1F-2732-48FC-9DF7-52398A2E7AC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86C7517-9D6C-4EDF-AF46-69379D1D162C}" srcId="{164B65D5-9BCD-49A9-BA4D-462D3A00E3C3}" destId="{E5551C1F-2732-48FC-9DF7-52398A2E7AC5}" srcOrd="4" destOrd="0" parTransId="{5B96CDF4-C060-434E-9271-6696218C6DB9}" sibTransId="{E9951417-710C-4996-AB05-0AF5BEBE5639}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5B38E8D-B2D8-418F-AC95-3F6BD830556F}" srcId="{164B65D5-9BCD-49A9-BA4D-462D3A00E3C3}" destId="{05DFE9F1-37FB-4095-ABE4-FEB33B28897D}" srcOrd="2" destOrd="0" parTransId="{2A8C8767-F626-4806-8541-D06B3C87D664}" sibTransId="{94B213FA-E0B9-40D5-B103-7F6CB0AFBE49}"/>
    <dgm:cxn modelId="{9EBE32A3-9748-4F1E-8D87-C36A7DC91EA0}" type="presOf" srcId="{1502B255-C8CF-46E7-8996-73558E91EB9C}" destId="{0398B91F-A53F-41F8-93D7-4E98BC50CC3F}" srcOrd="0" destOrd="0" presId="urn:microsoft.com/office/officeart/2005/8/layout/hChevron3"/>
    <dgm:cxn modelId="{E560FAA3-72CB-4EBA-B8B7-4DE02E92DF76}" srcId="{164B65D5-9BCD-49A9-BA4D-462D3A00E3C3}" destId="{1502B255-C8CF-46E7-8996-73558E91EB9C}" srcOrd="3" destOrd="0" parTransId="{F8B2978A-E361-414D-B184-98F7ACB18609}" sibTransId="{D2CB9431-6DA5-44F1-9AB8-3E5E9D47543E}"/>
    <dgm:cxn modelId="{8BC572A5-DC73-47BA-A30E-D9BE95B89F1D}" type="presOf" srcId="{05DFE9F1-37FB-4095-ABE4-FEB33B28897D}" destId="{81E5BEF0-F842-4923-8DD0-D579064D9071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5A41C4E9-C67A-4885-9CA1-9B5B0E089BB3}" type="presOf" srcId="{E5551C1F-2732-48FC-9DF7-52398A2E7AC5}" destId="{270C512F-C704-41B2-9B64-65DE93790187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F4468BF2-1CFC-4F91-B070-3FBC7206743B}" type="presParOf" srcId="{D316BE33-BB7C-46B4-97BE-3D0179ADCCAC}" destId="{81E5BEF0-F842-4923-8DD0-D579064D9071}" srcOrd="4" destOrd="0" presId="urn:microsoft.com/office/officeart/2005/8/layout/hChevron3"/>
    <dgm:cxn modelId="{64C7362F-3251-46E4-8094-08E960674483}" type="presParOf" srcId="{D316BE33-BB7C-46B4-97BE-3D0179ADCCAC}" destId="{4E93B817-77CF-4033-B734-8ED22EA68947}" srcOrd="5" destOrd="0" presId="urn:microsoft.com/office/officeart/2005/8/layout/hChevron3"/>
    <dgm:cxn modelId="{54B88B26-4BA9-4358-9ACC-7DA63A51E9FD}" type="presParOf" srcId="{D316BE33-BB7C-46B4-97BE-3D0179ADCCAC}" destId="{0398B91F-A53F-41F8-93D7-4E98BC50CC3F}" srcOrd="6" destOrd="0" presId="urn:microsoft.com/office/officeart/2005/8/layout/hChevron3"/>
    <dgm:cxn modelId="{A83394BF-D8F5-4EDB-AFCC-80EF2DF928CA}" type="presParOf" srcId="{D316BE33-BB7C-46B4-97BE-3D0179ADCCAC}" destId="{87FC84B3-E7A0-42D1-977E-58A95AE116A8}" srcOrd="7" destOrd="0" presId="urn:microsoft.com/office/officeart/2005/8/layout/hChevron3"/>
    <dgm:cxn modelId="{7560420A-0180-4873-B0F0-D29DDE8A5DBA}" type="presParOf" srcId="{D316BE33-BB7C-46B4-97BE-3D0179ADCCAC}" destId="{270C512F-C704-41B2-9B64-65DE9379018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4B65D5-9BCD-49A9-BA4D-462D3A00E3C3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989734CB-AB64-44EB-8D9B-FF7ECE02313D}">
      <dgm:prSet phldrT="[文本]"/>
      <dgm:spPr/>
      <dgm:t>
        <a:bodyPr/>
        <a:lstStyle/>
        <a:p>
          <a:r>
            <a:rPr lang="zh-CN" altLang="en-US" dirty="0"/>
            <a:t>外力计算</a:t>
          </a:r>
        </a:p>
      </dgm:t>
    </dgm:pt>
    <dgm:pt modelId="{439DD3D5-DB94-4496-8DE0-D35EE74A8B77}" type="par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C562FFAF-322F-4673-B1A6-1690FFCDC89A}" type="sibTrans" cxnId="{F55440D7-B5B5-4A55-87ED-D3F26D5082B5}">
      <dgm:prSet/>
      <dgm:spPr/>
      <dgm:t>
        <a:bodyPr/>
        <a:lstStyle/>
        <a:p>
          <a:endParaRPr lang="zh-CN" altLang="en-US"/>
        </a:p>
      </dgm:t>
    </dgm:pt>
    <dgm:pt modelId="{F105E520-DC33-4FA1-B1C3-49EF829C98AF}">
      <dgm:prSet phldrT="[文本]"/>
      <dgm:spPr>
        <a:solidFill>
          <a:srgbClr val="F09293"/>
        </a:solidFill>
      </dgm:spPr>
      <dgm:t>
        <a:bodyPr/>
        <a:lstStyle/>
        <a:p>
          <a:r>
            <a:rPr lang="zh-CN" altLang="en-US" b="0" dirty="0">
              <a:solidFill>
                <a:schemeClr val="tx1"/>
              </a:solidFill>
            </a:rPr>
            <a:t>列车荷载 </a:t>
          </a:r>
        </a:p>
      </dgm:t>
    </dgm:pt>
    <dgm:pt modelId="{6307B7F3-1898-4B21-9D9F-8B68B919521D}" type="par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394B3415-3B12-430C-A474-249C69140440}" type="sibTrans" cxnId="{5D2DA62D-3C39-4453-81DA-0AEA2529CE31}">
      <dgm:prSet/>
      <dgm:spPr/>
      <dgm:t>
        <a:bodyPr/>
        <a:lstStyle/>
        <a:p>
          <a:endParaRPr lang="zh-CN" altLang="en-US"/>
        </a:p>
      </dgm:t>
    </dgm:pt>
    <dgm:pt modelId="{05DFE9F1-37FB-4095-ABE4-FEB33B28897D}">
      <dgm:prSet phldrT="[文本]"/>
      <dgm:spPr/>
      <dgm:t>
        <a:bodyPr/>
        <a:lstStyle/>
        <a:p>
          <a:r>
            <a:rPr lang="zh-CN" altLang="en-US" dirty="0"/>
            <a:t>重力</a:t>
          </a:r>
        </a:p>
      </dgm:t>
    </dgm:pt>
    <dgm:pt modelId="{2A8C8767-F626-4806-8541-D06B3C87D664}" type="par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94B213FA-E0B9-40D5-B103-7F6CB0AFBE49}" type="sibTrans" cxnId="{05B38E8D-B2D8-418F-AC95-3F6BD830556F}">
      <dgm:prSet/>
      <dgm:spPr/>
      <dgm:t>
        <a:bodyPr/>
        <a:lstStyle/>
        <a:p>
          <a:endParaRPr lang="zh-CN" altLang="en-US"/>
        </a:p>
      </dgm:t>
    </dgm:pt>
    <dgm:pt modelId="{1502B255-C8CF-46E7-8996-73558E91EB9C}">
      <dgm:prSet phldrT="[文本]"/>
      <dgm:spPr/>
      <dgm:t>
        <a:bodyPr/>
        <a:lstStyle/>
        <a:p>
          <a:r>
            <a:rPr lang="zh-CN" altLang="en-US" dirty="0"/>
            <a:t>地震力</a:t>
          </a:r>
        </a:p>
      </dgm:t>
    </dgm:pt>
    <dgm:pt modelId="{F8B2978A-E361-414D-B184-98F7ACB18609}" type="par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D2CB9431-6DA5-44F1-9AB8-3E5E9D47543E}" type="sibTrans" cxnId="{E560FAA3-72CB-4EBA-B8B7-4DE02E92DF76}">
      <dgm:prSet/>
      <dgm:spPr/>
      <dgm:t>
        <a:bodyPr/>
        <a:lstStyle/>
        <a:p>
          <a:endParaRPr lang="zh-CN" altLang="en-US"/>
        </a:p>
      </dgm:t>
    </dgm:pt>
    <dgm:pt modelId="{E5551C1F-2732-48FC-9DF7-52398A2E7AC5}">
      <dgm:prSet phldrT="[文本]"/>
      <dgm:spPr>
        <a:solidFill>
          <a:schemeClr val="accent1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土压力</a:t>
          </a:r>
        </a:p>
      </dgm:t>
    </dgm:pt>
    <dgm:pt modelId="{5B96CDF4-C060-434E-9271-6696218C6DB9}" type="par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E9951417-710C-4996-AB05-0AF5BEBE5639}" type="sibTrans" cxnId="{286C7517-9D6C-4EDF-AF46-69379D1D162C}">
      <dgm:prSet/>
      <dgm:spPr/>
      <dgm:t>
        <a:bodyPr/>
        <a:lstStyle/>
        <a:p>
          <a:endParaRPr lang="zh-CN" altLang="en-US"/>
        </a:p>
      </dgm:t>
    </dgm:pt>
    <dgm:pt modelId="{D316BE33-BB7C-46B4-97BE-3D0179ADCCAC}" type="pres">
      <dgm:prSet presAssocID="{164B65D5-9BCD-49A9-BA4D-462D3A00E3C3}" presName="Name0" presStyleCnt="0">
        <dgm:presLayoutVars>
          <dgm:dir/>
          <dgm:resizeHandles val="exact"/>
        </dgm:presLayoutVars>
      </dgm:prSet>
      <dgm:spPr/>
    </dgm:pt>
    <dgm:pt modelId="{4A08C514-E919-4E2A-AB37-EC84680E8CCE}" type="pres">
      <dgm:prSet presAssocID="{989734CB-AB64-44EB-8D9B-FF7ECE02313D}" presName="parTxOnly" presStyleLbl="node1" presStyleIdx="0" presStyleCnt="5">
        <dgm:presLayoutVars>
          <dgm:bulletEnabled val="1"/>
        </dgm:presLayoutVars>
      </dgm:prSet>
      <dgm:spPr/>
    </dgm:pt>
    <dgm:pt modelId="{8B6F4ED9-0B77-4976-8AC7-760F5A427AEA}" type="pres">
      <dgm:prSet presAssocID="{C562FFAF-322F-4673-B1A6-1690FFCDC89A}" presName="parSpace" presStyleCnt="0"/>
      <dgm:spPr/>
    </dgm:pt>
    <dgm:pt modelId="{32C8BFE2-F5B2-4225-8B47-CE2F5F30B493}" type="pres">
      <dgm:prSet presAssocID="{F105E520-DC33-4FA1-B1C3-49EF829C98AF}" presName="parTxOnly" presStyleLbl="node1" presStyleIdx="1" presStyleCnt="5" custScaleX="100001" custScaleY="82645" custLinFactNeighborX="-38162" custLinFactNeighborY="-4674">
        <dgm:presLayoutVars>
          <dgm:bulletEnabled val="1"/>
        </dgm:presLayoutVars>
      </dgm:prSet>
      <dgm:spPr/>
    </dgm:pt>
    <dgm:pt modelId="{8587F08C-3268-4BAF-8A26-6E5787C3D3B7}" type="pres">
      <dgm:prSet presAssocID="{394B3415-3B12-430C-A474-249C69140440}" presName="parSpace" presStyleCnt="0"/>
      <dgm:spPr/>
    </dgm:pt>
    <dgm:pt modelId="{81E5BEF0-F842-4923-8DD0-D579064D9071}" type="pres">
      <dgm:prSet presAssocID="{05DFE9F1-37FB-4095-ABE4-FEB33B28897D}" presName="parTxOnly" presStyleLbl="node1" presStyleIdx="2" presStyleCnt="5">
        <dgm:presLayoutVars>
          <dgm:bulletEnabled val="1"/>
        </dgm:presLayoutVars>
      </dgm:prSet>
      <dgm:spPr/>
    </dgm:pt>
    <dgm:pt modelId="{4E93B817-77CF-4033-B734-8ED22EA68947}" type="pres">
      <dgm:prSet presAssocID="{94B213FA-E0B9-40D5-B103-7F6CB0AFBE49}" presName="parSpace" presStyleCnt="0"/>
      <dgm:spPr/>
    </dgm:pt>
    <dgm:pt modelId="{0398B91F-A53F-41F8-93D7-4E98BC50CC3F}" type="pres">
      <dgm:prSet presAssocID="{1502B255-C8CF-46E7-8996-73558E91EB9C}" presName="parTxOnly" presStyleLbl="node1" presStyleIdx="3" presStyleCnt="5">
        <dgm:presLayoutVars>
          <dgm:bulletEnabled val="1"/>
        </dgm:presLayoutVars>
      </dgm:prSet>
      <dgm:spPr/>
    </dgm:pt>
    <dgm:pt modelId="{87FC84B3-E7A0-42D1-977E-58A95AE116A8}" type="pres">
      <dgm:prSet presAssocID="{D2CB9431-6DA5-44F1-9AB8-3E5E9D47543E}" presName="parSpace" presStyleCnt="0"/>
      <dgm:spPr/>
    </dgm:pt>
    <dgm:pt modelId="{270C512F-C704-41B2-9B64-65DE93790187}" type="pres">
      <dgm:prSet presAssocID="{E5551C1F-2732-48FC-9DF7-52398A2E7AC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86C7517-9D6C-4EDF-AF46-69379D1D162C}" srcId="{164B65D5-9BCD-49A9-BA4D-462D3A00E3C3}" destId="{E5551C1F-2732-48FC-9DF7-52398A2E7AC5}" srcOrd="4" destOrd="0" parTransId="{5B96CDF4-C060-434E-9271-6696218C6DB9}" sibTransId="{E9951417-710C-4996-AB05-0AF5BEBE5639}"/>
    <dgm:cxn modelId="{4D057E1B-5F0D-49F4-A4FB-6402561B8B89}" type="presOf" srcId="{989734CB-AB64-44EB-8D9B-FF7ECE02313D}" destId="{4A08C514-E919-4E2A-AB37-EC84680E8CCE}" srcOrd="0" destOrd="0" presId="urn:microsoft.com/office/officeart/2005/8/layout/hChevron3"/>
    <dgm:cxn modelId="{5D2DA62D-3C39-4453-81DA-0AEA2529CE31}" srcId="{164B65D5-9BCD-49A9-BA4D-462D3A00E3C3}" destId="{F105E520-DC33-4FA1-B1C3-49EF829C98AF}" srcOrd="1" destOrd="0" parTransId="{6307B7F3-1898-4B21-9D9F-8B68B919521D}" sibTransId="{394B3415-3B12-430C-A474-249C69140440}"/>
    <dgm:cxn modelId="{05B38E8D-B2D8-418F-AC95-3F6BD830556F}" srcId="{164B65D5-9BCD-49A9-BA4D-462D3A00E3C3}" destId="{05DFE9F1-37FB-4095-ABE4-FEB33B28897D}" srcOrd="2" destOrd="0" parTransId="{2A8C8767-F626-4806-8541-D06B3C87D664}" sibTransId="{94B213FA-E0B9-40D5-B103-7F6CB0AFBE49}"/>
    <dgm:cxn modelId="{9EBE32A3-9748-4F1E-8D87-C36A7DC91EA0}" type="presOf" srcId="{1502B255-C8CF-46E7-8996-73558E91EB9C}" destId="{0398B91F-A53F-41F8-93D7-4E98BC50CC3F}" srcOrd="0" destOrd="0" presId="urn:microsoft.com/office/officeart/2005/8/layout/hChevron3"/>
    <dgm:cxn modelId="{E560FAA3-72CB-4EBA-B8B7-4DE02E92DF76}" srcId="{164B65D5-9BCD-49A9-BA4D-462D3A00E3C3}" destId="{1502B255-C8CF-46E7-8996-73558E91EB9C}" srcOrd="3" destOrd="0" parTransId="{F8B2978A-E361-414D-B184-98F7ACB18609}" sibTransId="{D2CB9431-6DA5-44F1-9AB8-3E5E9D47543E}"/>
    <dgm:cxn modelId="{8BC572A5-DC73-47BA-A30E-D9BE95B89F1D}" type="presOf" srcId="{05DFE9F1-37FB-4095-ABE4-FEB33B28897D}" destId="{81E5BEF0-F842-4923-8DD0-D579064D9071}" srcOrd="0" destOrd="0" presId="urn:microsoft.com/office/officeart/2005/8/layout/hChevron3"/>
    <dgm:cxn modelId="{EACBC4B4-B8B7-49E3-B561-51EC74D138F7}" type="presOf" srcId="{164B65D5-9BCD-49A9-BA4D-462D3A00E3C3}" destId="{D316BE33-BB7C-46B4-97BE-3D0179ADCCAC}" srcOrd="0" destOrd="0" presId="urn:microsoft.com/office/officeart/2005/8/layout/hChevron3"/>
    <dgm:cxn modelId="{866ADFCE-9F02-44D7-8F0C-3C2964B43A35}" type="presOf" srcId="{F105E520-DC33-4FA1-B1C3-49EF829C98AF}" destId="{32C8BFE2-F5B2-4225-8B47-CE2F5F30B493}" srcOrd="0" destOrd="0" presId="urn:microsoft.com/office/officeart/2005/8/layout/hChevron3"/>
    <dgm:cxn modelId="{F55440D7-B5B5-4A55-87ED-D3F26D5082B5}" srcId="{164B65D5-9BCD-49A9-BA4D-462D3A00E3C3}" destId="{989734CB-AB64-44EB-8D9B-FF7ECE02313D}" srcOrd="0" destOrd="0" parTransId="{439DD3D5-DB94-4496-8DE0-D35EE74A8B77}" sibTransId="{C562FFAF-322F-4673-B1A6-1690FFCDC89A}"/>
    <dgm:cxn modelId="{5A41C4E9-C67A-4885-9CA1-9B5B0E089BB3}" type="presOf" srcId="{E5551C1F-2732-48FC-9DF7-52398A2E7AC5}" destId="{270C512F-C704-41B2-9B64-65DE93790187}" srcOrd="0" destOrd="0" presId="urn:microsoft.com/office/officeart/2005/8/layout/hChevron3"/>
    <dgm:cxn modelId="{826A2DB5-A358-4775-A08E-59B52677E161}" type="presParOf" srcId="{D316BE33-BB7C-46B4-97BE-3D0179ADCCAC}" destId="{4A08C514-E919-4E2A-AB37-EC84680E8CCE}" srcOrd="0" destOrd="0" presId="urn:microsoft.com/office/officeart/2005/8/layout/hChevron3"/>
    <dgm:cxn modelId="{D620FE3C-E58F-479E-B022-0B8BEFFF5567}" type="presParOf" srcId="{D316BE33-BB7C-46B4-97BE-3D0179ADCCAC}" destId="{8B6F4ED9-0B77-4976-8AC7-760F5A427AEA}" srcOrd="1" destOrd="0" presId="urn:microsoft.com/office/officeart/2005/8/layout/hChevron3"/>
    <dgm:cxn modelId="{722E995C-1120-4CDE-B97C-1609471ACB3C}" type="presParOf" srcId="{D316BE33-BB7C-46B4-97BE-3D0179ADCCAC}" destId="{32C8BFE2-F5B2-4225-8B47-CE2F5F30B493}" srcOrd="2" destOrd="0" presId="urn:microsoft.com/office/officeart/2005/8/layout/hChevron3"/>
    <dgm:cxn modelId="{82270F36-5F0A-40BA-A9BA-D389A73E319F}" type="presParOf" srcId="{D316BE33-BB7C-46B4-97BE-3D0179ADCCAC}" destId="{8587F08C-3268-4BAF-8A26-6E5787C3D3B7}" srcOrd="3" destOrd="0" presId="urn:microsoft.com/office/officeart/2005/8/layout/hChevron3"/>
    <dgm:cxn modelId="{F4468BF2-1CFC-4F91-B070-3FBC7206743B}" type="presParOf" srcId="{D316BE33-BB7C-46B4-97BE-3D0179ADCCAC}" destId="{81E5BEF0-F842-4923-8DD0-D579064D9071}" srcOrd="4" destOrd="0" presId="urn:microsoft.com/office/officeart/2005/8/layout/hChevron3"/>
    <dgm:cxn modelId="{64C7362F-3251-46E4-8094-08E960674483}" type="presParOf" srcId="{D316BE33-BB7C-46B4-97BE-3D0179ADCCAC}" destId="{4E93B817-77CF-4033-B734-8ED22EA68947}" srcOrd="5" destOrd="0" presId="urn:microsoft.com/office/officeart/2005/8/layout/hChevron3"/>
    <dgm:cxn modelId="{54B88B26-4BA9-4358-9ACC-7DA63A51E9FD}" type="presParOf" srcId="{D316BE33-BB7C-46B4-97BE-3D0179ADCCAC}" destId="{0398B91F-A53F-41F8-93D7-4E98BC50CC3F}" srcOrd="6" destOrd="0" presId="urn:microsoft.com/office/officeart/2005/8/layout/hChevron3"/>
    <dgm:cxn modelId="{A83394BF-D8F5-4EDB-AFCC-80EF2DF928CA}" type="presParOf" srcId="{D316BE33-BB7C-46B4-97BE-3D0179ADCCAC}" destId="{87FC84B3-E7A0-42D1-977E-58A95AE116A8}" srcOrd="7" destOrd="0" presId="urn:microsoft.com/office/officeart/2005/8/layout/hChevron3"/>
    <dgm:cxn modelId="{7560420A-0180-4873-B0F0-D29DDE8A5DBA}" type="presParOf" srcId="{D316BE33-BB7C-46B4-97BE-3D0179ADCCAC}" destId="{270C512F-C704-41B2-9B64-65DE9379018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BF389-6EFC-45DA-897F-C21DAAB32BE1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6493A-29C7-4F04-9ACC-FCF070BB619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选题背景</a:t>
          </a:r>
        </a:p>
      </dsp:txBody>
      <dsp:txXfrm>
        <a:off x="752110" y="541866"/>
        <a:ext cx="7301111" cy="1083733"/>
      </dsp:txXfrm>
    </dsp:sp>
    <dsp:sp modelId="{0C854F86-0C5A-4D36-A6F6-F2EBEE04D9A8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06784-87A7-495B-8EDC-0DA546F07954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研究过程</a:t>
          </a:r>
        </a:p>
      </dsp:txBody>
      <dsp:txXfrm>
        <a:off x="1146048" y="2167466"/>
        <a:ext cx="6907174" cy="1083733"/>
      </dsp:txXfrm>
    </dsp:sp>
    <dsp:sp modelId="{AA237CE2-22AB-472F-A185-ECDE9359A43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5E7B6-BA0E-48EC-898C-D5F60509A841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总结讨论</a:t>
          </a:r>
        </a:p>
      </dsp:txBody>
      <dsp:txXfrm>
        <a:off x="752110" y="3793066"/>
        <a:ext cx="7301111" cy="1083733"/>
      </dsp:txXfrm>
    </dsp:sp>
    <dsp:sp modelId="{B1EC4820-2C29-48F5-A5E6-0CA38C99C285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34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外部稳定性检算</a:t>
          </a:r>
          <a:endParaRPr lang="zh-CN" altLang="en-US" sz="2000" kern="1200" dirty="0"/>
        </a:p>
      </dsp:txBody>
      <dsp:txXfrm>
        <a:off x="1534" y="0"/>
        <a:ext cx="2861326" cy="520995"/>
      </dsp:txXfrm>
    </dsp:sp>
    <dsp:sp modelId="{404FFF0A-0B02-4FE1-A9F2-E47660AA882E}">
      <dsp:nvSpPr>
        <dsp:cNvPr id="0" name=""/>
        <dsp:cNvSpPr/>
      </dsp:nvSpPr>
      <dsp:spPr>
        <a:xfrm>
          <a:off x="2394794" y="0"/>
          <a:ext cx="299157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抗滑动</a:t>
          </a:r>
        </a:p>
      </dsp:txBody>
      <dsp:txXfrm>
        <a:off x="2655292" y="0"/>
        <a:ext cx="2470580" cy="520995"/>
      </dsp:txXfrm>
    </dsp:sp>
    <dsp:sp modelId="{051EAC18-F9AC-4A51-B943-4925FABBBAA2}">
      <dsp:nvSpPr>
        <dsp:cNvPr id="0" name=""/>
        <dsp:cNvSpPr/>
      </dsp:nvSpPr>
      <dsp:spPr>
        <a:xfrm>
          <a:off x="4788054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抗倾覆</a:t>
          </a:r>
        </a:p>
      </dsp:txBody>
      <dsp:txXfrm>
        <a:off x="5048552" y="0"/>
        <a:ext cx="2470580" cy="520995"/>
      </dsp:txXfrm>
    </dsp:sp>
    <dsp:sp modelId="{12CA503F-0134-4403-8354-D3FFF17000F7}">
      <dsp:nvSpPr>
        <dsp:cNvPr id="0" name=""/>
        <dsp:cNvSpPr/>
      </dsp:nvSpPr>
      <dsp:spPr>
        <a:xfrm>
          <a:off x="7181314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偏心距</a:t>
          </a:r>
        </a:p>
      </dsp:txBody>
      <dsp:txXfrm>
        <a:off x="7441812" y="0"/>
        <a:ext cx="2470580" cy="520995"/>
      </dsp:txXfrm>
    </dsp:sp>
    <dsp:sp modelId="{96A3D9FD-03EB-4EB2-BA21-8CFA615C1AE7}">
      <dsp:nvSpPr>
        <dsp:cNvPr id="0" name=""/>
        <dsp:cNvSpPr/>
      </dsp:nvSpPr>
      <dsp:spPr>
        <a:xfrm>
          <a:off x="9574574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地基应力</a:t>
          </a:r>
        </a:p>
      </dsp:txBody>
      <dsp:txXfrm>
        <a:off x="9835072" y="0"/>
        <a:ext cx="2470580" cy="5209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34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外部稳定性检算</a:t>
          </a:r>
          <a:endParaRPr lang="zh-CN" altLang="en-US" sz="2000" kern="1200" dirty="0"/>
        </a:p>
      </dsp:txBody>
      <dsp:txXfrm>
        <a:off x="1534" y="0"/>
        <a:ext cx="2861326" cy="520995"/>
      </dsp:txXfrm>
    </dsp:sp>
    <dsp:sp modelId="{404FFF0A-0B02-4FE1-A9F2-E47660AA882E}">
      <dsp:nvSpPr>
        <dsp:cNvPr id="0" name=""/>
        <dsp:cNvSpPr/>
      </dsp:nvSpPr>
      <dsp:spPr>
        <a:xfrm>
          <a:off x="2394794" y="0"/>
          <a:ext cx="2991575" cy="520995"/>
        </a:xfrm>
        <a:prstGeom prst="chevron">
          <a:avLst/>
        </a:prstGeom>
        <a:solidFill>
          <a:srgbClr val="F1949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抗滑动</a:t>
          </a:r>
        </a:p>
      </dsp:txBody>
      <dsp:txXfrm>
        <a:off x="2655292" y="0"/>
        <a:ext cx="2470580" cy="520995"/>
      </dsp:txXfrm>
    </dsp:sp>
    <dsp:sp modelId="{051EAC18-F9AC-4A51-B943-4925FABBBAA2}">
      <dsp:nvSpPr>
        <dsp:cNvPr id="0" name=""/>
        <dsp:cNvSpPr/>
      </dsp:nvSpPr>
      <dsp:spPr>
        <a:xfrm>
          <a:off x="4788054" y="0"/>
          <a:ext cx="299157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抗倾覆</a:t>
          </a:r>
        </a:p>
      </dsp:txBody>
      <dsp:txXfrm>
        <a:off x="5048552" y="0"/>
        <a:ext cx="2470580" cy="520995"/>
      </dsp:txXfrm>
    </dsp:sp>
    <dsp:sp modelId="{12CA503F-0134-4403-8354-D3FFF17000F7}">
      <dsp:nvSpPr>
        <dsp:cNvPr id="0" name=""/>
        <dsp:cNvSpPr/>
      </dsp:nvSpPr>
      <dsp:spPr>
        <a:xfrm>
          <a:off x="7181314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偏心距</a:t>
          </a:r>
        </a:p>
      </dsp:txBody>
      <dsp:txXfrm>
        <a:off x="7441812" y="0"/>
        <a:ext cx="2470580" cy="520995"/>
      </dsp:txXfrm>
    </dsp:sp>
    <dsp:sp modelId="{96A3D9FD-03EB-4EB2-BA21-8CFA615C1AE7}">
      <dsp:nvSpPr>
        <dsp:cNvPr id="0" name=""/>
        <dsp:cNvSpPr/>
      </dsp:nvSpPr>
      <dsp:spPr>
        <a:xfrm>
          <a:off x="9574574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地基应力</a:t>
          </a:r>
        </a:p>
      </dsp:txBody>
      <dsp:txXfrm>
        <a:off x="9835072" y="0"/>
        <a:ext cx="2470580" cy="5209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34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外部稳定性检算</a:t>
          </a:r>
          <a:endParaRPr lang="zh-CN" altLang="en-US" sz="2000" kern="1200" dirty="0"/>
        </a:p>
      </dsp:txBody>
      <dsp:txXfrm>
        <a:off x="1534" y="0"/>
        <a:ext cx="2861326" cy="520995"/>
      </dsp:txXfrm>
    </dsp:sp>
    <dsp:sp modelId="{404FFF0A-0B02-4FE1-A9F2-E47660AA882E}">
      <dsp:nvSpPr>
        <dsp:cNvPr id="0" name=""/>
        <dsp:cNvSpPr/>
      </dsp:nvSpPr>
      <dsp:spPr>
        <a:xfrm>
          <a:off x="2394794" y="0"/>
          <a:ext cx="2991575" cy="520995"/>
        </a:xfrm>
        <a:prstGeom prst="chevron">
          <a:avLst/>
        </a:prstGeom>
        <a:solidFill>
          <a:srgbClr val="F1949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抗滑动</a:t>
          </a:r>
        </a:p>
      </dsp:txBody>
      <dsp:txXfrm>
        <a:off x="2655292" y="0"/>
        <a:ext cx="2470580" cy="520995"/>
      </dsp:txXfrm>
    </dsp:sp>
    <dsp:sp modelId="{051EAC18-F9AC-4A51-B943-4925FABBBAA2}">
      <dsp:nvSpPr>
        <dsp:cNvPr id="0" name=""/>
        <dsp:cNvSpPr/>
      </dsp:nvSpPr>
      <dsp:spPr>
        <a:xfrm>
          <a:off x="4788054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抗倾覆</a:t>
          </a:r>
        </a:p>
      </dsp:txBody>
      <dsp:txXfrm>
        <a:off x="5048552" y="0"/>
        <a:ext cx="2470580" cy="520995"/>
      </dsp:txXfrm>
    </dsp:sp>
    <dsp:sp modelId="{12CA503F-0134-4403-8354-D3FFF17000F7}">
      <dsp:nvSpPr>
        <dsp:cNvPr id="0" name=""/>
        <dsp:cNvSpPr/>
      </dsp:nvSpPr>
      <dsp:spPr>
        <a:xfrm>
          <a:off x="7181314" y="0"/>
          <a:ext cx="299157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偏心距</a:t>
          </a:r>
        </a:p>
      </dsp:txBody>
      <dsp:txXfrm>
        <a:off x="7441812" y="0"/>
        <a:ext cx="2470580" cy="520995"/>
      </dsp:txXfrm>
    </dsp:sp>
    <dsp:sp modelId="{96A3D9FD-03EB-4EB2-BA21-8CFA615C1AE7}">
      <dsp:nvSpPr>
        <dsp:cNvPr id="0" name=""/>
        <dsp:cNvSpPr/>
      </dsp:nvSpPr>
      <dsp:spPr>
        <a:xfrm>
          <a:off x="9574574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地基应力</a:t>
          </a:r>
        </a:p>
      </dsp:txBody>
      <dsp:txXfrm>
        <a:off x="9835072" y="0"/>
        <a:ext cx="2470580" cy="52099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34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外部稳定性检算</a:t>
          </a:r>
          <a:endParaRPr lang="zh-CN" altLang="en-US" sz="2000" kern="1200" dirty="0"/>
        </a:p>
      </dsp:txBody>
      <dsp:txXfrm>
        <a:off x="1534" y="0"/>
        <a:ext cx="2861326" cy="520995"/>
      </dsp:txXfrm>
    </dsp:sp>
    <dsp:sp modelId="{404FFF0A-0B02-4FE1-A9F2-E47660AA882E}">
      <dsp:nvSpPr>
        <dsp:cNvPr id="0" name=""/>
        <dsp:cNvSpPr/>
      </dsp:nvSpPr>
      <dsp:spPr>
        <a:xfrm>
          <a:off x="2394794" y="0"/>
          <a:ext cx="2991575" cy="520995"/>
        </a:xfrm>
        <a:prstGeom prst="chevron">
          <a:avLst/>
        </a:prstGeom>
        <a:solidFill>
          <a:srgbClr val="F1949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抗滑动</a:t>
          </a:r>
        </a:p>
      </dsp:txBody>
      <dsp:txXfrm>
        <a:off x="2655292" y="0"/>
        <a:ext cx="2470580" cy="520995"/>
      </dsp:txXfrm>
    </dsp:sp>
    <dsp:sp modelId="{051EAC18-F9AC-4A51-B943-4925FABBBAA2}">
      <dsp:nvSpPr>
        <dsp:cNvPr id="0" name=""/>
        <dsp:cNvSpPr/>
      </dsp:nvSpPr>
      <dsp:spPr>
        <a:xfrm>
          <a:off x="4788054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抗倾覆</a:t>
          </a:r>
        </a:p>
      </dsp:txBody>
      <dsp:txXfrm>
        <a:off x="5048552" y="0"/>
        <a:ext cx="2470580" cy="520995"/>
      </dsp:txXfrm>
    </dsp:sp>
    <dsp:sp modelId="{12CA503F-0134-4403-8354-D3FFF17000F7}">
      <dsp:nvSpPr>
        <dsp:cNvPr id="0" name=""/>
        <dsp:cNvSpPr/>
      </dsp:nvSpPr>
      <dsp:spPr>
        <a:xfrm>
          <a:off x="7181314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偏心距</a:t>
          </a:r>
        </a:p>
      </dsp:txBody>
      <dsp:txXfrm>
        <a:off x="7441812" y="0"/>
        <a:ext cx="2470580" cy="520995"/>
      </dsp:txXfrm>
    </dsp:sp>
    <dsp:sp modelId="{96A3D9FD-03EB-4EB2-BA21-8CFA615C1AE7}">
      <dsp:nvSpPr>
        <dsp:cNvPr id="0" name=""/>
        <dsp:cNvSpPr/>
      </dsp:nvSpPr>
      <dsp:spPr>
        <a:xfrm>
          <a:off x="9574574" y="0"/>
          <a:ext cx="299157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地基应力</a:t>
          </a:r>
        </a:p>
      </dsp:txBody>
      <dsp:txXfrm>
        <a:off x="9835072" y="0"/>
        <a:ext cx="2470580" cy="5209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2" y="0"/>
          <a:ext cx="3694211" cy="520995"/>
        </a:xfrm>
        <a:prstGeom prst="homePlat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系统架构</a:t>
          </a:r>
          <a:endParaRPr lang="zh-CN" altLang="en-US" sz="2000" kern="1200" dirty="0"/>
        </a:p>
      </dsp:txBody>
      <dsp:txXfrm>
        <a:off x="2" y="0"/>
        <a:ext cx="3563962" cy="520995"/>
      </dsp:txXfrm>
    </dsp:sp>
    <dsp:sp modelId="{543B1293-CD08-4402-8C1D-F10D6E70E2D2}">
      <dsp:nvSpPr>
        <dsp:cNvPr id="0" name=""/>
        <dsp:cNvSpPr/>
      </dsp:nvSpPr>
      <dsp:spPr>
        <a:xfrm>
          <a:off x="2959051" y="0"/>
          <a:ext cx="3694211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数据输入</a:t>
          </a:r>
        </a:p>
      </dsp:txBody>
      <dsp:txXfrm>
        <a:off x="3219549" y="0"/>
        <a:ext cx="3173216" cy="520995"/>
      </dsp:txXfrm>
    </dsp:sp>
    <dsp:sp modelId="{F0250C36-BA8B-436B-8A5C-D78ED21AE7EE}">
      <dsp:nvSpPr>
        <dsp:cNvPr id="0" name=""/>
        <dsp:cNvSpPr/>
      </dsp:nvSpPr>
      <dsp:spPr>
        <a:xfrm>
          <a:off x="591442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数据处理</a:t>
          </a:r>
        </a:p>
      </dsp:txBody>
      <dsp:txXfrm>
        <a:off x="6174918" y="0"/>
        <a:ext cx="3173216" cy="520995"/>
      </dsp:txXfrm>
    </dsp:sp>
    <dsp:sp modelId="{DA40CFC7-928F-4AD4-A22F-4725C1C5E87A}">
      <dsp:nvSpPr>
        <dsp:cNvPr id="0" name=""/>
        <dsp:cNvSpPr/>
      </dsp:nvSpPr>
      <dsp:spPr>
        <a:xfrm>
          <a:off x="886979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结果输出</a:t>
          </a:r>
        </a:p>
      </dsp:txBody>
      <dsp:txXfrm>
        <a:off x="9130288" y="0"/>
        <a:ext cx="3173216" cy="52099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2" y="0"/>
          <a:ext cx="3694211" cy="520995"/>
        </a:xfrm>
        <a:prstGeom prst="homePlat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系统架构</a:t>
          </a:r>
          <a:endParaRPr lang="zh-CN" altLang="en-US" sz="2000" kern="1200" dirty="0"/>
        </a:p>
      </dsp:txBody>
      <dsp:txXfrm>
        <a:off x="2" y="0"/>
        <a:ext cx="3563962" cy="520995"/>
      </dsp:txXfrm>
    </dsp:sp>
    <dsp:sp modelId="{543B1293-CD08-4402-8C1D-F10D6E70E2D2}">
      <dsp:nvSpPr>
        <dsp:cNvPr id="0" name=""/>
        <dsp:cNvSpPr/>
      </dsp:nvSpPr>
      <dsp:spPr>
        <a:xfrm>
          <a:off x="2959051" y="0"/>
          <a:ext cx="3694211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数据输入</a:t>
          </a:r>
        </a:p>
      </dsp:txBody>
      <dsp:txXfrm>
        <a:off x="3219549" y="0"/>
        <a:ext cx="3173216" cy="520995"/>
      </dsp:txXfrm>
    </dsp:sp>
    <dsp:sp modelId="{F0250C36-BA8B-436B-8A5C-D78ED21AE7EE}">
      <dsp:nvSpPr>
        <dsp:cNvPr id="0" name=""/>
        <dsp:cNvSpPr/>
      </dsp:nvSpPr>
      <dsp:spPr>
        <a:xfrm>
          <a:off x="591442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数据处理</a:t>
          </a:r>
        </a:p>
      </dsp:txBody>
      <dsp:txXfrm>
        <a:off x="6174918" y="0"/>
        <a:ext cx="3173216" cy="520995"/>
      </dsp:txXfrm>
    </dsp:sp>
    <dsp:sp modelId="{DA40CFC7-928F-4AD4-A22F-4725C1C5E87A}">
      <dsp:nvSpPr>
        <dsp:cNvPr id="0" name=""/>
        <dsp:cNvSpPr/>
      </dsp:nvSpPr>
      <dsp:spPr>
        <a:xfrm>
          <a:off x="886979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结果输出</a:t>
          </a:r>
        </a:p>
      </dsp:txBody>
      <dsp:txXfrm>
        <a:off x="9130288" y="0"/>
        <a:ext cx="3173216" cy="5209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2" y="0"/>
          <a:ext cx="3694211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系统架构</a:t>
          </a:r>
        </a:p>
      </dsp:txBody>
      <dsp:txXfrm>
        <a:off x="2" y="0"/>
        <a:ext cx="3563962" cy="520995"/>
      </dsp:txXfrm>
    </dsp:sp>
    <dsp:sp modelId="{543B1293-CD08-4402-8C1D-F10D6E70E2D2}">
      <dsp:nvSpPr>
        <dsp:cNvPr id="0" name=""/>
        <dsp:cNvSpPr/>
      </dsp:nvSpPr>
      <dsp:spPr>
        <a:xfrm>
          <a:off x="2959051" y="0"/>
          <a:ext cx="3694211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数据输入</a:t>
          </a:r>
        </a:p>
      </dsp:txBody>
      <dsp:txXfrm>
        <a:off x="3219549" y="0"/>
        <a:ext cx="3173216" cy="520995"/>
      </dsp:txXfrm>
    </dsp:sp>
    <dsp:sp modelId="{F0250C36-BA8B-436B-8A5C-D78ED21AE7EE}">
      <dsp:nvSpPr>
        <dsp:cNvPr id="0" name=""/>
        <dsp:cNvSpPr/>
      </dsp:nvSpPr>
      <dsp:spPr>
        <a:xfrm>
          <a:off x="591442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数据处理</a:t>
          </a:r>
        </a:p>
      </dsp:txBody>
      <dsp:txXfrm>
        <a:off x="6174918" y="0"/>
        <a:ext cx="3173216" cy="520995"/>
      </dsp:txXfrm>
    </dsp:sp>
    <dsp:sp modelId="{DA40CFC7-928F-4AD4-A22F-4725C1C5E87A}">
      <dsp:nvSpPr>
        <dsp:cNvPr id="0" name=""/>
        <dsp:cNvSpPr/>
      </dsp:nvSpPr>
      <dsp:spPr>
        <a:xfrm>
          <a:off x="886979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结果输出</a:t>
          </a:r>
        </a:p>
      </dsp:txBody>
      <dsp:txXfrm>
        <a:off x="9130288" y="0"/>
        <a:ext cx="3173216" cy="52099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2" y="0"/>
          <a:ext cx="3694211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系统架构</a:t>
          </a:r>
        </a:p>
      </dsp:txBody>
      <dsp:txXfrm>
        <a:off x="2" y="0"/>
        <a:ext cx="3563962" cy="520995"/>
      </dsp:txXfrm>
    </dsp:sp>
    <dsp:sp modelId="{543B1293-CD08-4402-8C1D-F10D6E70E2D2}">
      <dsp:nvSpPr>
        <dsp:cNvPr id="0" name=""/>
        <dsp:cNvSpPr/>
      </dsp:nvSpPr>
      <dsp:spPr>
        <a:xfrm>
          <a:off x="2959051" y="0"/>
          <a:ext cx="3694211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数据输入</a:t>
          </a:r>
        </a:p>
      </dsp:txBody>
      <dsp:txXfrm>
        <a:off x="3219549" y="0"/>
        <a:ext cx="3173216" cy="520995"/>
      </dsp:txXfrm>
    </dsp:sp>
    <dsp:sp modelId="{F0250C36-BA8B-436B-8A5C-D78ED21AE7EE}">
      <dsp:nvSpPr>
        <dsp:cNvPr id="0" name=""/>
        <dsp:cNvSpPr/>
      </dsp:nvSpPr>
      <dsp:spPr>
        <a:xfrm>
          <a:off x="591442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数据处理</a:t>
          </a:r>
        </a:p>
      </dsp:txBody>
      <dsp:txXfrm>
        <a:off x="6174918" y="0"/>
        <a:ext cx="3173216" cy="520995"/>
      </dsp:txXfrm>
    </dsp:sp>
    <dsp:sp modelId="{DA40CFC7-928F-4AD4-A22F-4725C1C5E87A}">
      <dsp:nvSpPr>
        <dsp:cNvPr id="0" name=""/>
        <dsp:cNvSpPr/>
      </dsp:nvSpPr>
      <dsp:spPr>
        <a:xfrm>
          <a:off x="886979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结果输出</a:t>
          </a:r>
        </a:p>
      </dsp:txBody>
      <dsp:txXfrm>
        <a:off x="9130288" y="0"/>
        <a:ext cx="3173216" cy="52099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2" y="0"/>
          <a:ext cx="3694211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prstClr val="black"/>
              </a:solidFill>
              <a:latin typeface="Arial"/>
              <a:ea typeface="微软雅黑"/>
              <a:cs typeface="+mn-cs"/>
            </a:rPr>
            <a:t>系统架构</a:t>
          </a:r>
        </a:p>
      </dsp:txBody>
      <dsp:txXfrm>
        <a:off x="2" y="0"/>
        <a:ext cx="3563962" cy="520995"/>
      </dsp:txXfrm>
    </dsp:sp>
    <dsp:sp modelId="{543B1293-CD08-4402-8C1D-F10D6E70E2D2}">
      <dsp:nvSpPr>
        <dsp:cNvPr id="0" name=""/>
        <dsp:cNvSpPr/>
      </dsp:nvSpPr>
      <dsp:spPr>
        <a:xfrm>
          <a:off x="2959051" y="0"/>
          <a:ext cx="3694211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数据输入</a:t>
          </a:r>
        </a:p>
      </dsp:txBody>
      <dsp:txXfrm>
        <a:off x="3219549" y="0"/>
        <a:ext cx="3173216" cy="520995"/>
      </dsp:txXfrm>
    </dsp:sp>
    <dsp:sp modelId="{F0250C36-BA8B-436B-8A5C-D78ED21AE7EE}">
      <dsp:nvSpPr>
        <dsp:cNvPr id="0" name=""/>
        <dsp:cNvSpPr/>
      </dsp:nvSpPr>
      <dsp:spPr>
        <a:xfrm>
          <a:off x="5914420" y="0"/>
          <a:ext cx="3694211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数据处理</a:t>
          </a:r>
        </a:p>
      </dsp:txBody>
      <dsp:txXfrm>
        <a:off x="6174918" y="0"/>
        <a:ext cx="3173216" cy="520995"/>
      </dsp:txXfrm>
    </dsp:sp>
    <dsp:sp modelId="{DA40CFC7-928F-4AD4-A22F-4725C1C5E87A}">
      <dsp:nvSpPr>
        <dsp:cNvPr id="0" name=""/>
        <dsp:cNvSpPr/>
      </dsp:nvSpPr>
      <dsp:spPr>
        <a:xfrm>
          <a:off x="886979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结果输出</a:t>
          </a:r>
        </a:p>
      </dsp:txBody>
      <dsp:txXfrm>
        <a:off x="9130288" y="0"/>
        <a:ext cx="3173216" cy="52099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2" y="0"/>
          <a:ext cx="3694211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系统架构</a:t>
          </a:r>
        </a:p>
      </dsp:txBody>
      <dsp:txXfrm>
        <a:off x="2" y="0"/>
        <a:ext cx="3563962" cy="520995"/>
      </dsp:txXfrm>
    </dsp:sp>
    <dsp:sp modelId="{543B1293-CD08-4402-8C1D-F10D6E70E2D2}">
      <dsp:nvSpPr>
        <dsp:cNvPr id="0" name=""/>
        <dsp:cNvSpPr/>
      </dsp:nvSpPr>
      <dsp:spPr>
        <a:xfrm>
          <a:off x="2959051" y="0"/>
          <a:ext cx="3694211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数据输入</a:t>
          </a:r>
        </a:p>
      </dsp:txBody>
      <dsp:txXfrm>
        <a:off x="3219549" y="0"/>
        <a:ext cx="3173216" cy="520995"/>
      </dsp:txXfrm>
    </dsp:sp>
    <dsp:sp modelId="{F0250C36-BA8B-436B-8A5C-D78ED21AE7EE}">
      <dsp:nvSpPr>
        <dsp:cNvPr id="0" name=""/>
        <dsp:cNvSpPr/>
      </dsp:nvSpPr>
      <dsp:spPr>
        <a:xfrm>
          <a:off x="591442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数据处理</a:t>
          </a:r>
        </a:p>
      </dsp:txBody>
      <dsp:txXfrm>
        <a:off x="6174918" y="0"/>
        <a:ext cx="3173216" cy="520995"/>
      </dsp:txXfrm>
    </dsp:sp>
    <dsp:sp modelId="{DA40CFC7-928F-4AD4-A22F-4725C1C5E87A}">
      <dsp:nvSpPr>
        <dsp:cNvPr id="0" name=""/>
        <dsp:cNvSpPr/>
      </dsp:nvSpPr>
      <dsp:spPr>
        <a:xfrm>
          <a:off x="8869790" y="0"/>
          <a:ext cx="3694211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结果输出</a:t>
          </a:r>
        </a:p>
      </dsp:txBody>
      <dsp:txXfrm>
        <a:off x="9130288" y="0"/>
        <a:ext cx="3173216" cy="520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E67F-F3B7-4556-99D4-70DDB0809FAB}">
      <dsp:nvSpPr>
        <dsp:cNvPr id="0" name=""/>
        <dsp:cNvSpPr/>
      </dsp:nvSpPr>
      <dsp:spPr>
        <a:xfrm>
          <a:off x="803274" y="0"/>
          <a:ext cx="9103783" cy="399626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E26954-07BF-44D5-92F6-5FC24B402A69}">
      <dsp:nvSpPr>
        <dsp:cNvPr id="0" name=""/>
        <dsp:cNvSpPr/>
      </dsp:nvSpPr>
      <dsp:spPr>
        <a:xfrm>
          <a:off x="111391" y="1198879"/>
          <a:ext cx="3213099" cy="15985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算法分析</a:t>
          </a:r>
        </a:p>
      </dsp:txBody>
      <dsp:txXfrm>
        <a:off x="189424" y="1276912"/>
        <a:ext cx="3057033" cy="1442440"/>
      </dsp:txXfrm>
    </dsp:sp>
    <dsp:sp modelId="{3950E801-88BE-49AF-8829-AA23ECBAEDE9}">
      <dsp:nvSpPr>
        <dsp:cNvPr id="0" name=""/>
        <dsp:cNvSpPr/>
      </dsp:nvSpPr>
      <dsp:spPr>
        <a:xfrm>
          <a:off x="3748616" y="1198879"/>
          <a:ext cx="3213099" cy="15985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程序设计</a:t>
          </a:r>
        </a:p>
      </dsp:txBody>
      <dsp:txXfrm>
        <a:off x="3826649" y="1276912"/>
        <a:ext cx="3057033" cy="1442440"/>
      </dsp:txXfrm>
    </dsp:sp>
    <dsp:sp modelId="{F9736E38-B3DE-4B59-9FD4-45FB7E73986F}">
      <dsp:nvSpPr>
        <dsp:cNvPr id="0" name=""/>
        <dsp:cNvSpPr/>
      </dsp:nvSpPr>
      <dsp:spPr>
        <a:xfrm>
          <a:off x="7385841" y="1198879"/>
          <a:ext cx="3213099" cy="15985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测试评估</a:t>
          </a:r>
        </a:p>
      </dsp:txBody>
      <dsp:txXfrm>
        <a:off x="7463874" y="1276912"/>
        <a:ext cx="3057033" cy="14424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2" y="0"/>
          <a:ext cx="3694211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系统架构</a:t>
          </a:r>
        </a:p>
      </dsp:txBody>
      <dsp:txXfrm>
        <a:off x="2" y="0"/>
        <a:ext cx="3563962" cy="520995"/>
      </dsp:txXfrm>
    </dsp:sp>
    <dsp:sp modelId="{543B1293-CD08-4402-8C1D-F10D6E70E2D2}">
      <dsp:nvSpPr>
        <dsp:cNvPr id="0" name=""/>
        <dsp:cNvSpPr/>
      </dsp:nvSpPr>
      <dsp:spPr>
        <a:xfrm>
          <a:off x="2959051" y="0"/>
          <a:ext cx="3694211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数据输入</a:t>
          </a:r>
        </a:p>
      </dsp:txBody>
      <dsp:txXfrm>
        <a:off x="3219549" y="0"/>
        <a:ext cx="3173216" cy="520995"/>
      </dsp:txXfrm>
    </dsp:sp>
    <dsp:sp modelId="{F0250C36-BA8B-436B-8A5C-D78ED21AE7EE}">
      <dsp:nvSpPr>
        <dsp:cNvPr id="0" name=""/>
        <dsp:cNvSpPr/>
      </dsp:nvSpPr>
      <dsp:spPr>
        <a:xfrm>
          <a:off x="591442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数据处理</a:t>
          </a:r>
        </a:p>
      </dsp:txBody>
      <dsp:txXfrm>
        <a:off x="6174918" y="0"/>
        <a:ext cx="3173216" cy="520995"/>
      </dsp:txXfrm>
    </dsp:sp>
    <dsp:sp modelId="{DA40CFC7-928F-4AD4-A22F-4725C1C5E87A}">
      <dsp:nvSpPr>
        <dsp:cNvPr id="0" name=""/>
        <dsp:cNvSpPr/>
      </dsp:nvSpPr>
      <dsp:spPr>
        <a:xfrm>
          <a:off x="8869790" y="0"/>
          <a:ext cx="3694211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结果输出</a:t>
          </a:r>
        </a:p>
      </dsp:txBody>
      <dsp:txXfrm>
        <a:off x="9130288" y="0"/>
        <a:ext cx="3173216" cy="5209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2" y="0"/>
          <a:ext cx="3694211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系统架构</a:t>
          </a:r>
        </a:p>
      </dsp:txBody>
      <dsp:txXfrm>
        <a:off x="2" y="0"/>
        <a:ext cx="3563962" cy="520995"/>
      </dsp:txXfrm>
    </dsp:sp>
    <dsp:sp modelId="{543B1293-CD08-4402-8C1D-F10D6E70E2D2}">
      <dsp:nvSpPr>
        <dsp:cNvPr id="0" name=""/>
        <dsp:cNvSpPr/>
      </dsp:nvSpPr>
      <dsp:spPr>
        <a:xfrm>
          <a:off x="2959051" y="0"/>
          <a:ext cx="3694211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数据输入</a:t>
          </a:r>
        </a:p>
      </dsp:txBody>
      <dsp:txXfrm>
        <a:off x="3219549" y="0"/>
        <a:ext cx="3173216" cy="520995"/>
      </dsp:txXfrm>
    </dsp:sp>
    <dsp:sp modelId="{F0250C36-BA8B-436B-8A5C-D78ED21AE7EE}">
      <dsp:nvSpPr>
        <dsp:cNvPr id="0" name=""/>
        <dsp:cNvSpPr/>
      </dsp:nvSpPr>
      <dsp:spPr>
        <a:xfrm>
          <a:off x="5914420" y="0"/>
          <a:ext cx="3694211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数据处理</a:t>
          </a:r>
        </a:p>
      </dsp:txBody>
      <dsp:txXfrm>
        <a:off x="6174918" y="0"/>
        <a:ext cx="3173216" cy="520995"/>
      </dsp:txXfrm>
    </dsp:sp>
    <dsp:sp modelId="{DA40CFC7-928F-4AD4-A22F-4725C1C5E87A}">
      <dsp:nvSpPr>
        <dsp:cNvPr id="0" name=""/>
        <dsp:cNvSpPr/>
      </dsp:nvSpPr>
      <dsp:spPr>
        <a:xfrm>
          <a:off x="8869790" y="0"/>
          <a:ext cx="3694211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结果输出</a:t>
          </a:r>
        </a:p>
      </dsp:txBody>
      <dsp:txXfrm>
        <a:off x="9130288" y="0"/>
        <a:ext cx="3173216" cy="520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CE22E-AAA7-4E03-BEC7-ADBE700C6D2F}">
      <dsp:nvSpPr>
        <dsp:cNvPr id="0" name=""/>
        <dsp:cNvSpPr/>
      </dsp:nvSpPr>
      <dsp:spPr>
        <a:xfrm>
          <a:off x="1344" y="1616037"/>
          <a:ext cx="2685069" cy="1074027"/>
        </a:xfrm>
        <a:prstGeom prst="chevron">
          <a:avLst/>
        </a:prstGeom>
        <a:solidFill>
          <a:srgbClr val="D701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受力计算</a:t>
          </a:r>
        </a:p>
      </dsp:txBody>
      <dsp:txXfrm>
        <a:off x="538358" y="1616037"/>
        <a:ext cx="1611042" cy="1074027"/>
      </dsp:txXfrm>
    </dsp:sp>
    <dsp:sp modelId="{6E1B5B24-270C-4444-831C-02E3DA64A84E}">
      <dsp:nvSpPr>
        <dsp:cNvPr id="0" name=""/>
        <dsp:cNvSpPr/>
      </dsp:nvSpPr>
      <dsp:spPr>
        <a:xfrm>
          <a:off x="2337354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列车荷载 </a:t>
          </a:r>
        </a:p>
      </dsp:txBody>
      <dsp:txXfrm>
        <a:off x="2783075" y="1707329"/>
        <a:ext cx="1337165" cy="891442"/>
      </dsp:txXfrm>
    </dsp:sp>
    <dsp:sp modelId="{9CEC6216-E2EE-41DB-B4EE-0F474A7266B6}">
      <dsp:nvSpPr>
        <dsp:cNvPr id="0" name=""/>
        <dsp:cNvSpPr/>
      </dsp:nvSpPr>
      <dsp:spPr>
        <a:xfrm>
          <a:off x="4253957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重力</a:t>
          </a:r>
        </a:p>
      </dsp:txBody>
      <dsp:txXfrm>
        <a:off x="4699678" y="1707329"/>
        <a:ext cx="1337165" cy="891442"/>
      </dsp:txXfrm>
    </dsp:sp>
    <dsp:sp modelId="{4BCF7A8E-150E-458C-9BE9-45A6EBBB511A}">
      <dsp:nvSpPr>
        <dsp:cNvPr id="0" name=""/>
        <dsp:cNvSpPr/>
      </dsp:nvSpPr>
      <dsp:spPr>
        <a:xfrm>
          <a:off x="6170559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地震力</a:t>
          </a:r>
        </a:p>
      </dsp:txBody>
      <dsp:txXfrm>
        <a:off x="6616280" y="1707329"/>
        <a:ext cx="1337165" cy="891442"/>
      </dsp:txXfrm>
    </dsp:sp>
    <dsp:sp modelId="{DB3351AB-EC38-4AB4-B5DC-C87BDF55883B}">
      <dsp:nvSpPr>
        <dsp:cNvPr id="0" name=""/>
        <dsp:cNvSpPr/>
      </dsp:nvSpPr>
      <dsp:spPr>
        <a:xfrm>
          <a:off x="8087161" y="1707329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土压力</a:t>
          </a:r>
        </a:p>
      </dsp:txBody>
      <dsp:txXfrm>
        <a:off x="8532882" y="1707329"/>
        <a:ext cx="1337165" cy="891442"/>
      </dsp:txXfrm>
    </dsp:sp>
    <dsp:sp modelId="{35ED0255-6235-4D9E-A49D-5DBC2DF6CBDE}">
      <dsp:nvSpPr>
        <dsp:cNvPr id="0" name=""/>
        <dsp:cNvSpPr/>
      </dsp:nvSpPr>
      <dsp:spPr>
        <a:xfrm>
          <a:off x="1344" y="2840428"/>
          <a:ext cx="2685069" cy="10740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稳定检算</a:t>
          </a:r>
        </a:p>
      </dsp:txBody>
      <dsp:txXfrm>
        <a:off x="538358" y="2840428"/>
        <a:ext cx="1611042" cy="1074027"/>
      </dsp:txXfrm>
    </dsp:sp>
    <dsp:sp modelId="{F781DD7E-22C5-4E22-811A-7751DCAD44A7}">
      <dsp:nvSpPr>
        <dsp:cNvPr id="0" name=""/>
        <dsp:cNvSpPr/>
      </dsp:nvSpPr>
      <dsp:spPr>
        <a:xfrm>
          <a:off x="2337354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抗滑动</a:t>
          </a:r>
        </a:p>
      </dsp:txBody>
      <dsp:txXfrm>
        <a:off x="2783075" y="2931721"/>
        <a:ext cx="1337165" cy="891442"/>
      </dsp:txXfrm>
    </dsp:sp>
    <dsp:sp modelId="{823322D4-1675-4E85-AC04-DA8664FC7C5C}">
      <dsp:nvSpPr>
        <dsp:cNvPr id="0" name=""/>
        <dsp:cNvSpPr/>
      </dsp:nvSpPr>
      <dsp:spPr>
        <a:xfrm>
          <a:off x="4253957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抗倾覆</a:t>
          </a:r>
        </a:p>
      </dsp:txBody>
      <dsp:txXfrm>
        <a:off x="4699678" y="2931721"/>
        <a:ext cx="1337165" cy="891442"/>
      </dsp:txXfrm>
    </dsp:sp>
    <dsp:sp modelId="{68ADAF6E-FAAE-4BD8-98F6-3C84F6DED920}">
      <dsp:nvSpPr>
        <dsp:cNvPr id="0" name=""/>
        <dsp:cNvSpPr/>
      </dsp:nvSpPr>
      <dsp:spPr>
        <a:xfrm>
          <a:off x="6170559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偏心距</a:t>
          </a:r>
        </a:p>
      </dsp:txBody>
      <dsp:txXfrm>
        <a:off x="6616280" y="2931721"/>
        <a:ext cx="1337165" cy="891442"/>
      </dsp:txXfrm>
    </dsp:sp>
    <dsp:sp modelId="{ECA68099-081B-4898-A7DD-25C70E6F2C5B}">
      <dsp:nvSpPr>
        <dsp:cNvPr id="0" name=""/>
        <dsp:cNvSpPr/>
      </dsp:nvSpPr>
      <dsp:spPr>
        <a:xfrm>
          <a:off x="8087161" y="2931721"/>
          <a:ext cx="2228607" cy="89144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地基应力</a:t>
          </a:r>
        </a:p>
      </dsp:txBody>
      <dsp:txXfrm>
        <a:off x="8532882" y="2931721"/>
        <a:ext cx="1337165" cy="8914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19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519" y="0"/>
        <a:ext cx="2861326" cy="520995"/>
      </dsp:txXfrm>
    </dsp:sp>
    <dsp:sp modelId="{32C8BFE2-F5B2-4225-8B47-CE2F5F30B493}">
      <dsp:nvSpPr>
        <dsp:cNvPr id="0" name=""/>
        <dsp:cNvSpPr/>
      </dsp:nvSpPr>
      <dsp:spPr>
        <a:xfrm>
          <a:off x="2166450" y="0"/>
          <a:ext cx="299160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列车荷载 </a:t>
          </a:r>
        </a:p>
      </dsp:txBody>
      <dsp:txXfrm>
        <a:off x="2426948" y="0"/>
        <a:ext cx="2470610" cy="520995"/>
      </dsp:txXfrm>
    </dsp:sp>
    <dsp:sp modelId="{81E5BEF0-F842-4923-8DD0-D579064D9071}">
      <dsp:nvSpPr>
        <dsp:cNvPr id="0" name=""/>
        <dsp:cNvSpPr/>
      </dsp:nvSpPr>
      <dsp:spPr>
        <a:xfrm>
          <a:off x="478806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5048567" y="0"/>
        <a:ext cx="2470580" cy="520995"/>
      </dsp:txXfrm>
    </dsp:sp>
    <dsp:sp modelId="{0398B91F-A53F-41F8-93D7-4E98BC50CC3F}">
      <dsp:nvSpPr>
        <dsp:cNvPr id="0" name=""/>
        <dsp:cNvSpPr/>
      </dsp:nvSpPr>
      <dsp:spPr>
        <a:xfrm>
          <a:off x="718132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7441827" y="0"/>
        <a:ext cx="2470580" cy="520995"/>
      </dsp:txXfrm>
    </dsp:sp>
    <dsp:sp modelId="{270C512F-C704-41B2-9B64-65DE93790187}">
      <dsp:nvSpPr>
        <dsp:cNvPr id="0" name=""/>
        <dsp:cNvSpPr/>
      </dsp:nvSpPr>
      <dsp:spPr>
        <a:xfrm>
          <a:off x="957458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土压力</a:t>
          </a:r>
        </a:p>
      </dsp:txBody>
      <dsp:txXfrm>
        <a:off x="9835087" y="0"/>
        <a:ext cx="2470580" cy="520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19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519" y="0"/>
        <a:ext cx="2861326" cy="520995"/>
      </dsp:txXfrm>
    </dsp:sp>
    <dsp:sp modelId="{32C8BFE2-F5B2-4225-8B47-CE2F5F30B493}">
      <dsp:nvSpPr>
        <dsp:cNvPr id="0" name=""/>
        <dsp:cNvSpPr/>
      </dsp:nvSpPr>
      <dsp:spPr>
        <a:xfrm>
          <a:off x="2166450" y="0"/>
          <a:ext cx="2991605" cy="520995"/>
        </a:xfrm>
        <a:prstGeom prst="chevron">
          <a:avLst/>
        </a:prstGeom>
        <a:solidFill>
          <a:srgbClr val="F1949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列车荷载 </a:t>
          </a:r>
        </a:p>
      </dsp:txBody>
      <dsp:txXfrm>
        <a:off x="2426948" y="0"/>
        <a:ext cx="2470610" cy="520995"/>
      </dsp:txXfrm>
    </dsp:sp>
    <dsp:sp modelId="{81E5BEF0-F842-4923-8DD0-D579064D9071}">
      <dsp:nvSpPr>
        <dsp:cNvPr id="0" name=""/>
        <dsp:cNvSpPr/>
      </dsp:nvSpPr>
      <dsp:spPr>
        <a:xfrm>
          <a:off x="4788069" y="0"/>
          <a:ext cx="299157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重力</a:t>
          </a:r>
        </a:p>
      </dsp:txBody>
      <dsp:txXfrm>
        <a:off x="5048567" y="0"/>
        <a:ext cx="2470580" cy="520995"/>
      </dsp:txXfrm>
    </dsp:sp>
    <dsp:sp modelId="{0398B91F-A53F-41F8-93D7-4E98BC50CC3F}">
      <dsp:nvSpPr>
        <dsp:cNvPr id="0" name=""/>
        <dsp:cNvSpPr/>
      </dsp:nvSpPr>
      <dsp:spPr>
        <a:xfrm>
          <a:off x="718132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7441827" y="0"/>
        <a:ext cx="2470580" cy="520995"/>
      </dsp:txXfrm>
    </dsp:sp>
    <dsp:sp modelId="{270C512F-C704-41B2-9B64-65DE93790187}">
      <dsp:nvSpPr>
        <dsp:cNvPr id="0" name=""/>
        <dsp:cNvSpPr/>
      </dsp:nvSpPr>
      <dsp:spPr>
        <a:xfrm>
          <a:off x="957458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土压力</a:t>
          </a:r>
        </a:p>
      </dsp:txBody>
      <dsp:txXfrm>
        <a:off x="9835087" y="0"/>
        <a:ext cx="2470580" cy="520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19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519" y="0"/>
        <a:ext cx="2861326" cy="520995"/>
      </dsp:txXfrm>
    </dsp:sp>
    <dsp:sp modelId="{32C8BFE2-F5B2-4225-8B47-CE2F5F30B493}">
      <dsp:nvSpPr>
        <dsp:cNvPr id="0" name=""/>
        <dsp:cNvSpPr/>
      </dsp:nvSpPr>
      <dsp:spPr>
        <a:xfrm>
          <a:off x="2166450" y="0"/>
          <a:ext cx="2991605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列车荷载 </a:t>
          </a:r>
        </a:p>
      </dsp:txBody>
      <dsp:txXfrm>
        <a:off x="2426948" y="0"/>
        <a:ext cx="2470610" cy="520995"/>
      </dsp:txXfrm>
    </dsp:sp>
    <dsp:sp modelId="{81E5BEF0-F842-4923-8DD0-D579064D9071}">
      <dsp:nvSpPr>
        <dsp:cNvPr id="0" name=""/>
        <dsp:cNvSpPr/>
      </dsp:nvSpPr>
      <dsp:spPr>
        <a:xfrm>
          <a:off x="478806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5048567" y="0"/>
        <a:ext cx="2470580" cy="520995"/>
      </dsp:txXfrm>
    </dsp:sp>
    <dsp:sp modelId="{0398B91F-A53F-41F8-93D7-4E98BC50CC3F}">
      <dsp:nvSpPr>
        <dsp:cNvPr id="0" name=""/>
        <dsp:cNvSpPr/>
      </dsp:nvSpPr>
      <dsp:spPr>
        <a:xfrm>
          <a:off x="7181329" y="0"/>
          <a:ext cx="299157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地震力</a:t>
          </a:r>
        </a:p>
      </dsp:txBody>
      <dsp:txXfrm>
        <a:off x="7441827" y="0"/>
        <a:ext cx="2470580" cy="520995"/>
      </dsp:txXfrm>
    </dsp:sp>
    <dsp:sp modelId="{270C512F-C704-41B2-9B64-65DE93790187}">
      <dsp:nvSpPr>
        <dsp:cNvPr id="0" name=""/>
        <dsp:cNvSpPr/>
      </dsp:nvSpPr>
      <dsp:spPr>
        <a:xfrm>
          <a:off x="957458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土压力</a:t>
          </a:r>
        </a:p>
      </dsp:txBody>
      <dsp:txXfrm>
        <a:off x="9835087" y="0"/>
        <a:ext cx="2470580" cy="520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19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519" y="0"/>
        <a:ext cx="2861326" cy="520995"/>
      </dsp:txXfrm>
    </dsp:sp>
    <dsp:sp modelId="{32C8BFE2-F5B2-4225-8B47-CE2F5F30B493}">
      <dsp:nvSpPr>
        <dsp:cNvPr id="0" name=""/>
        <dsp:cNvSpPr/>
      </dsp:nvSpPr>
      <dsp:spPr>
        <a:xfrm>
          <a:off x="2166450" y="0"/>
          <a:ext cx="2991605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列车荷载 </a:t>
          </a:r>
        </a:p>
      </dsp:txBody>
      <dsp:txXfrm>
        <a:off x="2426948" y="0"/>
        <a:ext cx="2470610" cy="520995"/>
      </dsp:txXfrm>
    </dsp:sp>
    <dsp:sp modelId="{81E5BEF0-F842-4923-8DD0-D579064D9071}">
      <dsp:nvSpPr>
        <dsp:cNvPr id="0" name=""/>
        <dsp:cNvSpPr/>
      </dsp:nvSpPr>
      <dsp:spPr>
        <a:xfrm>
          <a:off x="478806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5048567" y="0"/>
        <a:ext cx="2470580" cy="520995"/>
      </dsp:txXfrm>
    </dsp:sp>
    <dsp:sp modelId="{0398B91F-A53F-41F8-93D7-4E98BC50CC3F}">
      <dsp:nvSpPr>
        <dsp:cNvPr id="0" name=""/>
        <dsp:cNvSpPr/>
      </dsp:nvSpPr>
      <dsp:spPr>
        <a:xfrm>
          <a:off x="718132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7441827" y="0"/>
        <a:ext cx="2470580" cy="520995"/>
      </dsp:txXfrm>
    </dsp:sp>
    <dsp:sp modelId="{270C512F-C704-41B2-9B64-65DE93790187}">
      <dsp:nvSpPr>
        <dsp:cNvPr id="0" name=""/>
        <dsp:cNvSpPr/>
      </dsp:nvSpPr>
      <dsp:spPr>
        <a:xfrm>
          <a:off x="9574589" y="0"/>
          <a:ext cx="299157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土压力</a:t>
          </a:r>
        </a:p>
      </dsp:txBody>
      <dsp:txXfrm>
        <a:off x="9835087" y="0"/>
        <a:ext cx="2470580" cy="5209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19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519" y="0"/>
        <a:ext cx="2861326" cy="520995"/>
      </dsp:txXfrm>
    </dsp:sp>
    <dsp:sp modelId="{32C8BFE2-F5B2-4225-8B47-CE2F5F30B493}">
      <dsp:nvSpPr>
        <dsp:cNvPr id="0" name=""/>
        <dsp:cNvSpPr/>
      </dsp:nvSpPr>
      <dsp:spPr>
        <a:xfrm>
          <a:off x="2166450" y="0"/>
          <a:ext cx="2991605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列车荷载 </a:t>
          </a:r>
        </a:p>
      </dsp:txBody>
      <dsp:txXfrm>
        <a:off x="2426948" y="0"/>
        <a:ext cx="2470610" cy="520995"/>
      </dsp:txXfrm>
    </dsp:sp>
    <dsp:sp modelId="{81E5BEF0-F842-4923-8DD0-D579064D9071}">
      <dsp:nvSpPr>
        <dsp:cNvPr id="0" name=""/>
        <dsp:cNvSpPr/>
      </dsp:nvSpPr>
      <dsp:spPr>
        <a:xfrm>
          <a:off x="478806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5048567" y="0"/>
        <a:ext cx="2470580" cy="520995"/>
      </dsp:txXfrm>
    </dsp:sp>
    <dsp:sp modelId="{0398B91F-A53F-41F8-93D7-4E98BC50CC3F}">
      <dsp:nvSpPr>
        <dsp:cNvPr id="0" name=""/>
        <dsp:cNvSpPr/>
      </dsp:nvSpPr>
      <dsp:spPr>
        <a:xfrm>
          <a:off x="718132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7441827" y="0"/>
        <a:ext cx="2470580" cy="520995"/>
      </dsp:txXfrm>
    </dsp:sp>
    <dsp:sp modelId="{270C512F-C704-41B2-9B64-65DE93790187}">
      <dsp:nvSpPr>
        <dsp:cNvPr id="0" name=""/>
        <dsp:cNvSpPr/>
      </dsp:nvSpPr>
      <dsp:spPr>
        <a:xfrm>
          <a:off x="9574589" y="0"/>
          <a:ext cx="299157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土压力</a:t>
          </a:r>
        </a:p>
      </dsp:txBody>
      <dsp:txXfrm>
        <a:off x="9835087" y="0"/>
        <a:ext cx="2470580" cy="5209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8C514-E919-4E2A-AB37-EC84680E8CCE}">
      <dsp:nvSpPr>
        <dsp:cNvPr id="0" name=""/>
        <dsp:cNvSpPr/>
      </dsp:nvSpPr>
      <dsp:spPr>
        <a:xfrm>
          <a:off x="1519" y="0"/>
          <a:ext cx="2991575" cy="52099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外力计算</a:t>
          </a:r>
        </a:p>
      </dsp:txBody>
      <dsp:txXfrm>
        <a:off x="1519" y="0"/>
        <a:ext cx="2861326" cy="520995"/>
      </dsp:txXfrm>
    </dsp:sp>
    <dsp:sp modelId="{32C8BFE2-F5B2-4225-8B47-CE2F5F30B493}">
      <dsp:nvSpPr>
        <dsp:cNvPr id="0" name=""/>
        <dsp:cNvSpPr/>
      </dsp:nvSpPr>
      <dsp:spPr>
        <a:xfrm>
          <a:off x="2166450" y="0"/>
          <a:ext cx="2991605" cy="520995"/>
        </a:xfrm>
        <a:prstGeom prst="chevron">
          <a:avLst/>
        </a:prstGeom>
        <a:solidFill>
          <a:srgbClr val="F092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tx1"/>
              </a:solidFill>
            </a:rPr>
            <a:t>列车荷载 </a:t>
          </a:r>
        </a:p>
      </dsp:txBody>
      <dsp:txXfrm>
        <a:off x="2426948" y="0"/>
        <a:ext cx="2470610" cy="520995"/>
      </dsp:txXfrm>
    </dsp:sp>
    <dsp:sp modelId="{81E5BEF0-F842-4923-8DD0-D579064D9071}">
      <dsp:nvSpPr>
        <dsp:cNvPr id="0" name=""/>
        <dsp:cNvSpPr/>
      </dsp:nvSpPr>
      <dsp:spPr>
        <a:xfrm>
          <a:off x="478806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重力</a:t>
          </a:r>
        </a:p>
      </dsp:txBody>
      <dsp:txXfrm>
        <a:off x="5048567" y="0"/>
        <a:ext cx="2470580" cy="520995"/>
      </dsp:txXfrm>
    </dsp:sp>
    <dsp:sp modelId="{0398B91F-A53F-41F8-93D7-4E98BC50CC3F}">
      <dsp:nvSpPr>
        <dsp:cNvPr id="0" name=""/>
        <dsp:cNvSpPr/>
      </dsp:nvSpPr>
      <dsp:spPr>
        <a:xfrm>
          <a:off x="7181329" y="0"/>
          <a:ext cx="2991575" cy="5209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地震力</a:t>
          </a:r>
        </a:p>
      </dsp:txBody>
      <dsp:txXfrm>
        <a:off x="7441827" y="0"/>
        <a:ext cx="2470580" cy="520995"/>
      </dsp:txXfrm>
    </dsp:sp>
    <dsp:sp modelId="{270C512F-C704-41B2-9B64-65DE93790187}">
      <dsp:nvSpPr>
        <dsp:cNvPr id="0" name=""/>
        <dsp:cNvSpPr/>
      </dsp:nvSpPr>
      <dsp:spPr>
        <a:xfrm>
          <a:off x="9574589" y="0"/>
          <a:ext cx="2991575" cy="520995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土压力</a:t>
          </a:r>
        </a:p>
      </dsp:txBody>
      <dsp:txXfrm>
        <a:off x="9835087" y="0"/>
        <a:ext cx="2470580" cy="520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CE65EB5-9E8C-442B-B0E8-CE6F4A2871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887341-5590-4932-A3EA-68D5FC07BC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F6B53-9E3B-4C54-8733-630783A95104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2E86AD-45B4-445B-A10B-A460483C0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02079A-CAB7-4082-8EE1-E636018F2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0B8D-DCD7-4156-A67A-F9E102284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64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1D096-FAED-4D1A-B352-C58DC2C3D816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A5F0-770B-410C-90B7-ECBA0CF90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2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7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56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承载能力极限状态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076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承载能力极限状态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30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程序一般包括</a:t>
            </a:r>
            <a:r>
              <a:rPr lang="en-US" altLang="zh-CN" dirty="0"/>
              <a:t>3</a:t>
            </a:r>
            <a:r>
              <a:rPr lang="zh-CN" altLang="en-US" dirty="0"/>
              <a:t>个部分，本设计为采用</a:t>
            </a:r>
            <a:r>
              <a:rPr lang="en-US" altLang="zh-CN" dirty="0"/>
              <a:t>B/s</a:t>
            </a:r>
            <a:r>
              <a:rPr lang="zh-CN" altLang="en-US" dirty="0"/>
              <a:t>架构的</a:t>
            </a:r>
            <a:r>
              <a:rPr lang="en-US" altLang="zh-CN" dirty="0"/>
              <a:t>web</a:t>
            </a:r>
            <a:r>
              <a:rPr lang="zh-CN" altLang="en-US" dirty="0"/>
              <a:t>应用程序。数据输入、输出放在浏览器上，数据处理在服务器中进行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87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790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0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数据检查、模板输入、实时可视化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70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106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3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88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37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698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22</a:t>
            </a:r>
            <a:r>
              <a:rPr lang="zh-CN" altLang="en-US" dirty="0"/>
              <a:t>项数据与理正对比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92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我们完成了预订的设计任务，设计、开发了一款界面美观、使用方便的扶壁式挡土墙稳定验算程序。</a:t>
            </a:r>
            <a:endParaRPr lang="en-US" altLang="zh-CN" dirty="0"/>
          </a:p>
          <a:p>
            <a:r>
              <a:rPr lang="zh-CN" altLang="en-US" dirty="0"/>
              <a:t>设计也有一些可以改进的地方，比如用</a:t>
            </a:r>
            <a:r>
              <a:rPr lang="en-US" altLang="zh-CN" dirty="0"/>
              <a:t>c/</a:t>
            </a:r>
            <a:r>
              <a:rPr lang="en-US" altLang="zh-CN" dirty="0" err="1"/>
              <a:t>c++</a:t>
            </a:r>
            <a:r>
              <a:rPr lang="zh-CN" altLang="en-US" dirty="0"/>
              <a:t>完成计算，将大幅提高运行速度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391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56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32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适用于</a:t>
            </a:r>
            <a:r>
              <a:rPr lang="en-US" altLang="zh-CN" dirty="0"/>
              <a:t>6</a:t>
            </a:r>
            <a:r>
              <a:rPr lang="zh-CN" altLang="en-US" dirty="0"/>
              <a:t>到</a:t>
            </a:r>
            <a:r>
              <a:rPr lang="en-US" altLang="zh-CN" dirty="0"/>
              <a:t>10m</a:t>
            </a:r>
            <a:r>
              <a:rPr lang="zh-CN" altLang="en-US" dirty="0"/>
              <a:t>高的挡墙，节省材料，但计算复杂，需要设计一个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扶壁式挡墙检算程序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19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107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算法分析解决如何用程序检算稳定性的问题；程序设计解决如何设计出一个界面美观、使用方便的程序；测试评估用来判断程序是否正确</a:t>
            </a:r>
            <a:endParaRPr lang="en-US" altLang="zh-CN" dirty="0"/>
          </a:p>
          <a:p>
            <a:r>
              <a:rPr lang="zh-CN" altLang="en-US" dirty="0"/>
              <a:t>怎么算；怎么做；对不对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34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779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挡土墙竖向的强度储备充足，只需要计算</a:t>
            </a:r>
            <a:r>
              <a:rPr lang="zh-CN" altLang="en-US" b="1" dirty="0"/>
              <a:t>水平地震力</a:t>
            </a:r>
            <a:r>
              <a:rPr lang="zh-CN" altLang="en-US" dirty="0"/>
              <a:t>，</a:t>
            </a:r>
            <a:r>
              <a:rPr lang="en-US" altLang="zh-CN" dirty="0" err="1"/>
              <a:t>Cz</a:t>
            </a:r>
            <a:r>
              <a:rPr lang="en-US" altLang="zh-CN" dirty="0"/>
              <a:t>:</a:t>
            </a:r>
            <a:r>
              <a:rPr lang="zh-CN" altLang="en-US" dirty="0"/>
              <a:t>综合影响因素；</a:t>
            </a:r>
            <a:r>
              <a:rPr lang="en-US" altLang="zh-CN" dirty="0" err="1"/>
              <a:t>kH</a:t>
            </a:r>
            <a:r>
              <a:rPr lang="zh-CN" altLang="en-US" dirty="0"/>
              <a:t>：水平 地震系数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79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考虑到要求计算任意填土表面形状条件下的土压力，因此使用库伦土压力理论进行计算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1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封面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8071"/>
          <a:stretch/>
        </p:blipFill>
        <p:spPr>
          <a:xfrm>
            <a:off x="0" y="-10063"/>
            <a:ext cx="12192000" cy="52040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12E698-CE7F-4E78-9365-B695CB00B269}"/>
              </a:ext>
            </a:extLst>
          </p:cNvPr>
          <p:cNvSpPr/>
          <p:nvPr userDrawn="1"/>
        </p:nvSpPr>
        <p:spPr>
          <a:xfrm>
            <a:off x="-15989" y="-10063"/>
            <a:ext cx="12207989" cy="6868062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渐变阴影">
            <a:extLst>
              <a:ext uri="{FF2B5EF4-FFF2-40B4-BE49-F238E27FC236}">
                <a16:creationId xmlns:a16="http://schemas.microsoft.com/office/drawing/2014/main" id="{21348741-172C-4FFA-B73E-B67B20ABB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04" t="38668"/>
          <a:stretch/>
        </p:blipFill>
        <p:spPr>
          <a:xfrm>
            <a:off x="-1" y="-10061"/>
            <a:ext cx="9722281" cy="5896511"/>
          </a:xfrm>
          <a:custGeom>
            <a:avLst/>
            <a:gdLst>
              <a:gd name="connsiteX0" fmla="*/ 0 w 11186998"/>
              <a:gd name="connsiteY0" fmla="*/ 0 h 5027289"/>
              <a:gd name="connsiteX1" fmla="*/ 11186998 w 11186998"/>
              <a:gd name="connsiteY1" fmla="*/ 0 h 5027289"/>
              <a:gd name="connsiteX2" fmla="*/ 11186998 w 11186998"/>
              <a:gd name="connsiteY2" fmla="*/ 5027289 h 5027289"/>
              <a:gd name="connsiteX3" fmla="*/ 0 w 11186998"/>
              <a:gd name="connsiteY3" fmla="*/ 5027289 h 502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6998" h="5027289">
                <a:moveTo>
                  <a:pt x="0" y="0"/>
                </a:moveTo>
                <a:lnTo>
                  <a:pt x="11186998" y="0"/>
                </a:lnTo>
                <a:lnTo>
                  <a:pt x="11186998" y="5027289"/>
                </a:lnTo>
                <a:lnTo>
                  <a:pt x="0" y="5027289"/>
                </a:lnTo>
                <a:close/>
              </a:path>
            </a:pathLst>
          </a:cu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F7D397-50C1-401D-ADA1-5C332BF1CE22}"/>
              </a:ext>
            </a:extLst>
          </p:cNvPr>
          <p:cNvGrpSpPr/>
          <p:nvPr userDrawn="1"/>
        </p:nvGrpSpPr>
        <p:grpSpPr>
          <a:xfrm>
            <a:off x="-15990" y="2439877"/>
            <a:ext cx="12243064" cy="4418123"/>
            <a:chOff x="52694" y="2439877"/>
            <a:chExt cx="12209988" cy="4418123"/>
          </a:xfrm>
        </p:grpSpPr>
        <p:sp>
          <p:nvSpPr>
            <p:cNvPr id="13" name="任意多边形: 形状 13">
              <a:extLst>
                <a:ext uri="{FF2B5EF4-FFF2-40B4-BE49-F238E27FC236}">
                  <a16:creationId xmlns:a16="http://schemas.microsoft.com/office/drawing/2014/main" id="{941AB203-3570-4672-BAC7-F103DDB2411C}"/>
                </a:ext>
              </a:extLst>
            </p:cNvPr>
            <p:cNvSpPr/>
            <p:nvPr/>
          </p:nvSpPr>
          <p:spPr>
            <a:xfrm rot="180000">
              <a:off x="154258" y="2439877"/>
              <a:ext cx="12108424" cy="2639003"/>
            </a:xfrm>
            <a:custGeom>
              <a:avLst/>
              <a:gdLst>
                <a:gd name="connsiteX0" fmla="*/ 12100083 w 12192169"/>
                <a:gd name="connsiteY0" fmla="*/ 0 h 2639003"/>
                <a:gd name="connsiteX1" fmla="*/ 12192169 w 12192169"/>
                <a:gd name="connsiteY1" fmla="*/ 1757105 h 2639003"/>
                <a:gd name="connsiteX2" fmla="*/ 10855242 w 12192169"/>
                <a:gd name="connsiteY2" fmla="*/ 1998602 h 2639003"/>
                <a:gd name="connsiteX3" fmla="*/ 2349202 w 12192169"/>
                <a:gd name="connsiteY3" fmla="*/ 2639003 h 2639003"/>
                <a:gd name="connsiteX4" fmla="*/ 976193 w 12192169"/>
                <a:gd name="connsiteY4" fmla="*/ 2623532 h 2639003"/>
                <a:gd name="connsiteX5" fmla="*/ 9727 w 12192169"/>
                <a:gd name="connsiteY5" fmla="*/ 2590709 h 2639003"/>
                <a:gd name="connsiteX6" fmla="*/ 0 w 12192169"/>
                <a:gd name="connsiteY6" fmla="*/ 2405099 h 2639003"/>
                <a:gd name="connsiteX7" fmla="*/ 11171 w 12192169"/>
                <a:gd name="connsiteY7" fmla="*/ 2405502 h 2639003"/>
                <a:gd name="connsiteX8" fmla="*/ 194281 w 12192169"/>
                <a:gd name="connsiteY8" fmla="*/ 2412565 h 2639003"/>
                <a:gd name="connsiteX9" fmla="*/ 12053506 w 12192169"/>
                <a:gd name="connsiteY9" fmla="*/ 43376 h 263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169" h="2639003">
                  <a:moveTo>
                    <a:pt x="12100083" y="0"/>
                  </a:moveTo>
                  <a:lnTo>
                    <a:pt x="12192169" y="1757105"/>
                  </a:lnTo>
                  <a:lnTo>
                    <a:pt x="10855242" y="1998602"/>
                  </a:lnTo>
                  <a:cubicBezTo>
                    <a:pt x="8326709" y="2407016"/>
                    <a:pt x="5429073" y="2639003"/>
                    <a:pt x="2349202" y="2639003"/>
                  </a:cubicBezTo>
                  <a:cubicBezTo>
                    <a:pt x="1887223" y="2639003"/>
                    <a:pt x="1429341" y="2633784"/>
                    <a:pt x="976193" y="2623532"/>
                  </a:cubicBezTo>
                  <a:lnTo>
                    <a:pt x="9727" y="2590709"/>
                  </a:lnTo>
                  <a:lnTo>
                    <a:pt x="0" y="2405099"/>
                  </a:lnTo>
                  <a:lnTo>
                    <a:pt x="11171" y="2405502"/>
                  </a:lnTo>
                  <a:cubicBezTo>
                    <a:pt x="67914" y="2407624"/>
                    <a:pt x="128870" y="2409975"/>
                    <a:pt x="194281" y="2412565"/>
                  </a:cubicBezTo>
                  <a:cubicBezTo>
                    <a:pt x="3325593" y="2536564"/>
                    <a:pt x="9551653" y="1873183"/>
                    <a:pt x="12053506" y="43376"/>
                  </a:cubicBezTo>
                  <a:close/>
                </a:path>
              </a:pathLst>
            </a:custGeom>
            <a:solidFill>
              <a:srgbClr val="D3B55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4" name="任意多边形: 形状 14">
              <a:extLst>
                <a:ext uri="{FF2B5EF4-FFF2-40B4-BE49-F238E27FC236}">
                  <a16:creationId xmlns:a16="http://schemas.microsoft.com/office/drawing/2014/main" id="{5E797AEA-BE85-4EE0-B2E1-81326302DD1B}"/>
                </a:ext>
              </a:extLst>
            </p:cNvPr>
            <p:cNvSpPr/>
            <p:nvPr/>
          </p:nvSpPr>
          <p:spPr>
            <a:xfrm flipH="1">
              <a:off x="52694" y="3590472"/>
              <a:ext cx="12176015" cy="3267528"/>
            </a:xfrm>
            <a:custGeom>
              <a:avLst/>
              <a:gdLst>
                <a:gd name="connsiteX0" fmla="*/ 0 w 12175067"/>
                <a:gd name="connsiteY0" fmla="*/ 0 h 3267528"/>
                <a:gd name="connsiteX1" fmla="*/ 0 w 12175067"/>
                <a:gd name="connsiteY1" fmla="*/ 3267528 h 3267528"/>
                <a:gd name="connsiteX2" fmla="*/ 12175067 w 12175067"/>
                <a:gd name="connsiteY2" fmla="*/ 3267528 h 3267528"/>
                <a:gd name="connsiteX3" fmla="*/ 12175067 w 12175067"/>
                <a:gd name="connsiteY3" fmla="*/ 797959 h 3267528"/>
                <a:gd name="connsiteX4" fmla="*/ 11907776 w 12175067"/>
                <a:gd name="connsiteY4" fmla="*/ 849594 h 3267528"/>
                <a:gd name="connsiteX5" fmla="*/ 7581984 w 12175067"/>
                <a:gd name="connsiteY5" fmla="*/ 1153493 h 3267528"/>
                <a:gd name="connsiteX6" fmla="*/ 390511 w 12175067"/>
                <a:gd name="connsiteY6" fmla="*/ 151478 h 326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5067" h="3267528">
                  <a:moveTo>
                    <a:pt x="0" y="0"/>
                  </a:moveTo>
                  <a:lnTo>
                    <a:pt x="0" y="3267528"/>
                  </a:lnTo>
                  <a:lnTo>
                    <a:pt x="12175067" y="3267528"/>
                  </a:lnTo>
                  <a:lnTo>
                    <a:pt x="12175067" y="797959"/>
                  </a:lnTo>
                  <a:lnTo>
                    <a:pt x="11907776" y="849594"/>
                  </a:lnTo>
                  <a:cubicBezTo>
                    <a:pt x="10567411" y="1090726"/>
                    <a:pt x="9152541" y="1153493"/>
                    <a:pt x="7581984" y="1153493"/>
                  </a:cubicBezTo>
                  <a:cubicBezTo>
                    <a:pt x="5011982" y="1153493"/>
                    <a:pt x="2442351" y="900292"/>
                    <a:pt x="390511" y="1514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80" y="607926"/>
            <a:ext cx="2695650" cy="759928"/>
          </a:xfrm>
          <a:prstGeom prst="rect">
            <a:avLst/>
          </a:prstGeom>
        </p:spPr>
      </p:pic>
      <p:sp>
        <p:nvSpPr>
          <p:cNvPr id="17" name="文本占位符 21">
            <a:extLst>
              <a:ext uri="{FF2B5EF4-FFF2-40B4-BE49-F238E27FC236}">
                <a16:creationId xmlns:a16="http://schemas.microsoft.com/office/drawing/2014/main" id="{4880212E-25F3-4BE5-85FD-5CEFA6855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4123" y="1501154"/>
            <a:ext cx="5203755" cy="739350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8" name="文本占位符 21">
            <a:extLst>
              <a:ext uri="{FF2B5EF4-FFF2-40B4-BE49-F238E27FC236}">
                <a16:creationId xmlns:a16="http://schemas.microsoft.com/office/drawing/2014/main" id="{FBB7C9CF-F109-4316-BBBB-61F9A236BD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4123" y="2240504"/>
            <a:ext cx="5203755" cy="740765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9" name="文本占位符 21">
            <a:extLst>
              <a:ext uri="{FF2B5EF4-FFF2-40B4-BE49-F238E27FC236}">
                <a16:creationId xmlns:a16="http://schemas.microsoft.com/office/drawing/2014/main" id="{508DFA88-24AA-4491-8E8E-5AC9256B1E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94123" y="3038583"/>
            <a:ext cx="5203755" cy="289044"/>
          </a:xfrm>
          <a:prstGeom prst="rect">
            <a:avLst/>
          </a:prstGeo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766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F23CABFB-4A78-4571-862E-70724CC4007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2" b="32036"/>
          <a:stretch/>
        </p:blipFill>
        <p:spPr>
          <a:xfrm>
            <a:off x="7425560" y="2891851"/>
            <a:ext cx="4761185" cy="39651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02EE6E1-4E11-4EB1-A292-A645D122EBD7}"/>
              </a:ext>
            </a:extLst>
          </p:cNvPr>
          <p:cNvCxnSpPr/>
          <p:nvPr userDrawn="1"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6BDE680A-5325-405D-9C54-021252B6AD1B}"/>
              </a:ext>
            </a:extLst>
          </p:cNvPr>
          <p:cNvSpPr/>
          <p:nvPr userDrawn="1"/>
        </p:nvSpPr>
        <p:spPr>
          <a:xfrm>
            <a:off x="4726574" y="3432579"/>
            <a:ext cx="720000" cy="101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DA02301-48C4-4204-A040-92528F62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6574" y="2143126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4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F21FE3-02D6-46C1-802A-C335E77D08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25988" y="3787775"/>
            <a:ext cx="6792912" cy="927100"/>
          </a:xfrm>
          <a:prstGeom prst="rect">
            <a:avLst/>
          </a:prstGeom>
        </p:spPr>
        <p:txBody>
          <a:bodyPr lIns="0" anchor="ctr" anchorCtr="0"/>
          <a:lstStyle>
            <a:lvl1pPr marL="0" indent="0">
              <a:buFontTx/>
              <a:buNone/>
              <a:defRPr spc="1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79" y="159386"/>
            <a:ext cx="1551096" cy="437267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 userDrawn="1"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</p:spTree>
    <p:extLst>
      <p:ext uri="{BB962C8B-B14F-4D97-AF65-F5344CB8AC3E}">
        <p14:creationId xmlns:p14="http://schemas.microsoft.com/office/powerpoint/2010/main" val="42897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72E908C-0D78-4613-9421-372EB6E6E01D}"/>
              </a:ext>
            </a:extLst>
          </p:cNvPr>
          <p:cNvSpPr/>
          <p:nvPr userDrawn="1"/>
        </p:nvSpPr>
        <p:spPr>
          <a:xfrm>
            <a:off x="-6350" y="4056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4EDA6912-113F-4B2C-980C-1DFFB0D3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30300"/>
            <a:ext cx="10858500" cy="500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E57458-071D-4DE8-91E9-7C281D2A0D23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69D7845-780B-40C8-B27A-875019EE650B}"/>
              </a:ext>
            </a:extLst>
          </p:cNvPr>
          <p:cNvCxnSpPr>
            <a:cxnSpLocks/>
          </p:cNvCxnSpPr>
          <p:nvPr userDrawn="1"/>
        </p:nvCxnSpPr>
        <p:spPr>
          <a:xfrm>
            <a:off x="660400" y="817563"/>
            <a:ext cx="1117218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50469608-C050-4E36-BF1A-F5B4861D5F93}"/>
              </a:ext>
            </a:extLst>
          </p:cNvPr>
          <p:cNvSpPr/>
          <p:nvPr userDrawn="1"/>
        </p:nvSpPr>
        <p:spPr>
          <a:xfrm>
            <a:off x="307394" y="147389"/>
            <a:ext cx="594613" cy="5946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225" y="313607"/>
            <a:ext cx="1697361" cy="4410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 userDrawn="1"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</p:spTree>
    <p:extLst>
      <p:ext uri="{BB962C8B-B14F-4D97-AF65-F5344CB8AC3E}">
        <p14:creationId xmlns:p14="http://schemas.microsoft.com/office/powerpoint/2010/main" val="331753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44012-6507-40CD-8102-AF736BD511A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5" name="文本占位符 5">
            <a:extLst>
              <a:ext uri="{FF2B5EF4-FFF2-40B4-BE49-F238E27FC236}">
                <a16:creationId xmlns:a16="http://schemas.microsoft.com/office/drawing/2014/main" id="{2530452C-1B30-4435-8D6A-D1F085D0BE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914" y="6598103"/>
            <a:ext cx="2743200" cy="28733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zh-CN" altLang="en-US" sz="105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美美与共 知行合一</a:t>
            </a:r>
          </a:p>
        </p:txBody>
      </p:sp>
      <p:sp>
        <p:nvSpPr>
          <p:cNvPr id="58" name="文本占位符 5">
            <a:extLst>
              <a:ext uri="{FF2B5EF4-FFF2-40B4-BE49-F238E27FC236}">
                <a16:creationId xmlns:a16="http://schemas.microsoft.com/office/drawing/2014/main" id="{04572363-4AF0-4617-9308-362DBAE3CF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283" y="6598103"/>
            <a:ext cx="2743200" cy="28733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05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zh-CN" altLang="en-US" sz="1050" kern="1200" spc="6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zh-CN" altLang="en-US" sz="105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err="1"/>
              <a:t>Minzu</a:t>
            </a:r>
            <a:r>
              <a:rPr lang="en-US" altLang="zh-CN" dirty="0"/>
              <a:t> University of China</a:t>
            </a:r>
          </a:p>
        </p:txBody>
      </p:sp>
    </p:spTree>
    <p:extLst>
      <p:ext uri="{BB962C8B-B14F-4D97-AF65-F5344CB8AC3E}">
        <p14:creationId xmlns:p14="http://schemas.microsoft.com/office/powerpoint/2010/main" val="37827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CEEC20C-C7F1-407D-8478-6739A7F981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8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b="8071"/>
          <a:stretch/>
        </p:blipFill>
        <p:spPr>
          <a:xfrm>
            <a:off x="0" y="-10063"/>
            <a:ext cx="12192000" cy="520401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912E698-CE7F-4E78-9365-B695CB00B269}"/>
              </a:ext>
            </a:extLst>
          </p:cNvPr>
          <p:cNvSpPr/>
          <p:nvPr userDrawn="1"/>
        </p:nvSpPr>
        <p:spPr>
          <a:xfrm>
            <a:off x="-15989" y="-10063"/>
            <a:ext cx="12207989" cy="6868062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副标题 2">
            <a:extLst>
              <a:ext uri="{FF2B5EF4-FFF2-40B4-BE49-F238E27FC236}">
                <a16:creationId xmlns:a16="http://schemas.microsoft.com/office/drawing/2014/main" id="{267C479F-6D96-4B80-87B7-1C92C23CA3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5840173"/>
            <a:ext cx="10845800" cy="2962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79D9E5-EC48-4E77-B7A9-9DD8EE4EBBDB}"/>
              </a:ext>
            </a:extLst>
          </p:cNvPr>
          <p:cNvGrpSpPr/>
          <p:nvPr userDrawn="1"/>
        </p:nvGrpSpPr>
        <p:grpSpPr>
          <a:xfrm>
            <a:off x="-29719" y="2352552"/>
            <a:ext cx="12241762" cy="4947241"/>
            <a:chOff x="-29719" y="2352552"/>
            <a:chExt cx="12241762" cy="4947241"/>
          </a:xfrm>
        </p:grpSpPr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E75D91BA-2A20-4C17-BC75-0410B40E05D8}"/>
                </a:ext>
              </a:extLst>
            </p:cNvPr>
            <p:cNvSpPr/>
            <p:nvPr/>
          </p:nvSpPr>
          <p:spPr>
            <a:xfrm>
              <a:off x="-12700" y="2352552"/>
              <a:ext cx="12204700" cy="3844953"/>
            </a:xfrm>
            <a:custGeom>
              <a:avLst/>
              <a:gdLst>
                <a:gd name="connsiteX0" fmla="*/ 12204700 w 12204700"/>
                <a:gd name="connsiteY0" fmla="*/ 0 h 3844953"/>
                <a:gd name="connsiteX1" fmla="*/ 12204700 w 12204700"/>
                <a:gd name="connsiteY1" fmla="*/ 2670735 h 3844953"/>
                <a:gd name="connsiteX2" fmla="*/ 10911089 w 12204700"/>
                <a:gd name="connsiteY2" fmla="*/ 2984646 h 3844953"/>
                <a:gd name="connsiteX3" fmla="*/ 2405049 w 12204700"/>
                <a:gd name="connsiteY3" fmla="*/ 3844953 h 3844953"/>
                <a:gd name="connsiteX4" fmla="*/ 1032040 w 12204700"/>
                <a:gd name="connsiteY4" fmla="*/ 3824170 h 3844953"/>
                <a:gd name="connsiteX5" fmla="*/ 0 w 12204700"/>
                <a:gd name="connsiteY5" fmla="*/ 3777085 h 3844953"/>
                <a:gd name="connsiteX6" fmla="*/ 0 w 12204700"/>
                <a:gd name="connsiteY6" fmla="*/ 3661764 h 3844953"/>
                <a:gd name="connsiteX7" fmla="*/ 419314 w 12204700"/>
                <a:gd name="connsiteY7" fmla="*/ 3645579 h 3844953"/>
                <a:gd name="connsiteX8" fmla="*/ 2370445 w 12204700"/>
                <a:gd name="connsiteY8" fmla="*/ 3474460 h 3844953"/>
                <a:gd name="connsiteX9" fmla="*/ 11857058 w 12204700"/>
                <a:gd name="connsiteY9" fmla="*/ 247647 h 384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04700" h="3844953">
                  <a:moveTo>
                    <a:pt x="12204700" y="0"/>
                  </a:moveTo>
                  <a:lnTo>
                    <a:pt x="12204700" y="2670735"/>
                  </a:lnTo>
                  <a:lnTo>
                    <a:pt x="10911089" y="2984646"/>
                  </a:lnTo>
                  <a:cubicBezTo>
                    <a:pt x="8382556" y="3533304"/>
                    <a:pt x="5484921" y="3844953"/>
                    <a:pt x="2405049" y="3844953"/>
                  </a:cubicBezTo>
                  <a:cubicBezTo>
                    <a:pt x="1943070" y="3844953"/>
                    <a:pt x="1485189" y="3837942"/>
                    <a:pt x="1032040" y="3824170"/>
                  </a:cubicBezTo>
                  <a:lnTo>
                    <a:pt x="0" y="3777085"/>
                  </a:lnTo>
                  <a:lnTo>
                    <a:pt x="0" y="3661764"/>
                  </a:lnTo>
                  <a:lnTo>
                    <a:pt x="419314" y="3645579"/>
                  </a:lnTo>
                  <a:cubicBezTo>
                    <a:pt x="1058156" y="3613087"/>
                    <a:pt x="1709628" y="3556455"/>
                    <a:pt x="2370445" y="3474460"/>
                  </a:cubicBezTo>
                  <a:cubicBezTo>
                    <a:pt x="6129768" y="3008001"/>
                    <a:pt x="9479796" y="1809035"/>
                    <a:pt x="11857058" y="247647"/>
                  </a:cubicBezTo>
                  <a:close/>
                </a:path>
              </a:pathLst>
            </a:custGeom>
            <a:gradFill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47000">
                  <a:schemeClr val="accent5"/>
                </a:gs>
              </a:gsLst>
              <a:lin ang="16200000" scaled="1"/>
            </a:gra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5" name="任意多边形: 形状 11">
              <a:extLst>
                <a:ext uri="{FF2B5EF4-FFF2-40B4-BE49-F238E27FC236}">
                  <a16:creationId xmlns:a16="http://schemas.microsoft.com/office/drawing/2014/main" id="{3EBC271E-C4E7-4704-967C-2EF56E554C5E}"/>
                </a:ext>
              </a:extLst>
            </p:cNvPr>
            <p:cNvSpPr/>
            <p:nvPr/>
          </p:nvSpPr>
          <p:spPr>
            <a:xfrm flipH="1">
              <a:off x="-15989" y="3954436"/>
              <a:ext cx="12222503" cy="2903565"/>
            </a:xfrm>
            <a:custGeom>
              <a:avLst/>
              <a:gdLst>
                <a:gd name="connsiteX0" fmla="*/ 0 w 12206514"/>
                <a:gd name="connsiteY0" fmla="*/ 0 h 2903565"/>
                <a:gd name="connsiteX1" fmla="*/ 0 w 12206514"/>
                <a:gd name="connsiteY1" fmla="*/ 2903565 h 2903565"/>
                <a:gd name="connsiteX2" fmla="*/ 12206514 w 12206514"/>
                <a:gd name="connsiteY2" fmla="*/ 2903565 h 2903565"/>
                <a:gd name="connsiteX3" fmla="*/ 12206514 w 12206514"/>
                <a:gd name="connsiteY3" fmla="*/ 1945226 h 2903565"/>
                <a:gd name="connsiteX4" fmla="*/ 12118271 w 12206514"/>
                <a:gd name="connsiteY4" fmla="*/ 1956262 h 2903565"/>
                <a:gd name="connsiteX5" fmla="*/ 8806331 w 12206514"/>
                <a:gd name="connsiteY5" fmla="*/ 2019389 h 2903565"/>
                <a:gd name="connsiteX6" fmla="*/ 113979 w 12206514"/>
                <a:gd name="connsiteY6" fmla="*/ 64137 h 29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514" h="2903565">
                  <a:moveTo>
                    <a:pt x="0" y="0"/>
                  </a:moveTo>
                  <a:lnTo>
                    <a:pt x="0" y="2903565"/>
                  </a:lnTo>
                  <a:lnTo>
                    <a:pt x="12206514" y="2903565"/>
                  </a:lnTo>
                  <a:lnTo>
                    <a:pt x="12206514" y="1945226"/>
                  </a:lnTo>
                  <a:lnTo>
                    <a:pt x="12118271" y="1956262"/>
                  </a:lnTo>
                  <a:cubicBezTo>
                    <a:pt x="11072571" y="2074366"/>
                    <a:pt x="9976201" y="2108138"/>
                    <a:pt x="8806331" y="2019389"/>
                  </a:cubicBezTo>
                  <a:cubicBezTo>
                    <a:pt x="6215904" y="1822873"/>
                    <a:pt x="2328649" y="1258970"/>
                    <a:pt x="113979" y="641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2">
              <a:extLst>
                <a:ext uri="{FF2B5EF4-FFF2-40B4-BE49-F238E27FC236}">
                  <a16:creationId xmlns:a16="http://schemas.microsoft.com/office/drawing/2014/main" id="{DCCBFB20-1814-48F4-8A27-9CDD56443AA0}"/>
                </a:ext>
              </a:extLst>
            </p:cNvPr>
            <p:cNvSpPr/>
            <p:nvPr/>
          </p:nvSpPr>
          <p:spPr>
            <a:xfrm rot="248988" flipH="1">
              <a:off x="-29719" y="5420256"/>
              <a:ext cx="12241762" cy="1879537"/>
            </a:xfrm>
            <a:custGeom>
              <a:avLst/>
              <a:gdLst>
                <a:gd name="connsiteX0" fmla="*/ 72189 w 12241762"/>
                <a:gd name="connsiteY0" fmla="*/ 0 h 1879537"/>
                <a:gd name="connsiteX1" fmla="*/ 0 w 12241762"/>
                <a:gd name="connsiteY1" fmla="*/ 994956 h 1879537"/>
                <a:gd name="connsiteX2" fmla="*/ 12191933 w 12241762"/>
                <a:gd name="connsiteY2" fmla="*/ 1879537 h 1879537"/>
                <a:gd name="connsiteX3" fmla="*/ 12241762 w 12241762"/>
                <a:gd name="connsiteY3" fmla="*/ 1192754 h 1879537"/>
                <a:gd name="connsiteX4" fmla="*/ 11959329 w 12241762"/>
                <a:gd name="connsiteY4" fmla="*/ 1227427 h 1879537"/>
                <a:gd name="connsiteX5" fmla="*/ 7246585 w 12241762"/>
                <a:gd name="connsiteY5" fmla="*/ 1228661 h 1879537"/>
                <a:gd name="connsiteX6" fmla="*/ 470103 w 12241762"/>
                <a:gd name="connsiteY6" fmla="*/ 133874 h 18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762" h="1879537">
                  <a:moveTo>
                    <a:pt x="72189" y="0"/>
                  </a:moveTo>
                  <a:lnTo>
                    <a:pt x="0" y="994956"/>
                  </a:lnTo>
                  <a:lnTo>
                    <a:pt x="12191933" y="1879537"/>
                  </a:lnTo>
                  <a:lnTo>
                    <a:pt x="12241762" y="1192754"/>
                  </a:lnTo>
                  <a:lnTo>
                    <a:pt x="11959329" y="1227427"/>
                  </a:lnTo>
                  <a:cubicBezTo>
                    <a:pt x="10486458" y="1389111"/>
                    <a:pt x="8900199" y="1374994"/>
                    <a:pt x="7246585" y="1228661"/>
                  </a:cubicBezTo>
                  <a:cubicBezTo>
                    <a:pt x="5262249" y="1053061"/>
                    <a:pt x="2576982" y="791737"/>
                    <a:pt x="470103" y="133874"/>
                  </a:cubicBezTo>
                  <a:close/>
                </a:path>
              </a:pathLst>
            </a:custGeom>
            <a:pattFill prst="ltUpDiag">
              <a:fgClr>
                <a:schemeClr val="bg1"/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innerShdw blurRad="444500" dist="508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7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64" r:id="rId3"/>
    <p:sldLayoutId id="2147483660" r:id="rId4"/>
    <p:sldLayoutId id="2147483656" r:id="rId5"/>
    <p:sldLayoutId id="214748365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5.png"/><Relationship Id="rId7" Type="http://schemas.openxmlformats.org/officeDocument/2006/relationships/diagramData" Target="../diagrams/data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microsoft.com/office/2007/relationships/diagramDrawing" Target="../diagrams/drawing6.xml"/><Relationship Id="rId5" Type="http://schemas.openxmlformats.org/officeDocument/2006/relationships/image" Target="../media/image17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6.png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diagramQuickStyle" Target="../diagrams/quickStyle7.xml"/><Relationship Id="rId7" Type="http://schemas.openxmlformats.org/officeDocument/2006/relationships/image" Target="../media/image100.png"/><Relationship Id="rId12" Type="http://schemas.openxmlformats.org/officeDocument/2006/relationships/diagramLayout" Target="../diagrams/layou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11" Type="http://schemas.openxmlformats.org/officeDocument/2006/relationships/diagramData" Target="../diagrams/data7.xml"/><Relationship Id="rId15" Type="http://schemas.microsoft.com/office/2007/relationships/diagramDrawing" Target="../diagrams/drawing7.xml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diagramColors" Target="../diagrams/colors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22.gif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5.png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5.png"/><Relationship Id="rId9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31.png"/><Relationship Id="rId9" Type="http://schemas.microsoft.com/office/2007/relationships/diagramDrawing" Target="../diagrams/drawing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33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microsoft.com/office/2007/relationships/hdphoto" Target="../media/hdphoto1.wdp"/><Relationship Id="rId9" Type="http://schemas.microsoft.com/office/2007/relationships/diagramDrawing" Target="../diagrams/drawing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13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diagramLayout" Target="../diagrams/layout17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7.xml"/><Relationship Id="rId11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microsoft.com/office/2007/relationships/diagramDrawing" Target="../diagrams/drawing17.xml"/><Relationship Id="rId4" Type="http://schemas.microsoft.com/office/2007/relationships/hdphoto" Target="../media/hdphoto2.wdp"/><Relationship Id="rId9" Type="http://schemas.openxmlformats.org/officeDocument/2006/relationships/diagramColors" Target="../diagrams/colors17.xml"/><Relationship Id="rId14" Type="http://schemas.openxmlformats.org/officeDocument/2006/relationships/image" Target="../media/image39.gif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diagramDrawing" Target="../diagrams/drawing20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diagramColors" Target="../diagrams/colors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diagramQuickStyle" Target="../diagrams/quickStyle20.xml"/><Relationship Id="rId5" Type="http://schemas.openxmlformats.org/officeDocument/2006/relationships/image" Target="../media/image43.png"/><Relationship Id="rId10" Type="http://schemas.openxmlformats.org/officeDocument/2006/relationships/diagramLayout" Target="../diagrams/layout20.xml"/><Relationship Id="rId4" Type="http://schemas.microsoft.com/office/2007/relationships/hdphoto" Target="../media/hdphoto3.wdp"/><Relationship Id="rId9" Type="http://schemas.openxmlformats.org/officeDocument/2006/relationships/diagramData" Target="../diagrams/data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45.png"/><Relationship Id="rId7" Type="http://schemas.openxmlformats.org/officeDocument/2006/relationships/diagramQuickStyle" Target="../diagrams/quickStyl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4" Type="http://schemas.openxmlformats.org/officeDocument/2006/relationships/image" Target="../media/image46.png"/><Relationship Id="rId9" Type="http://schemas.microsoft.com/office/2007/relationships/diagramDrawing" Target="../diagrams/drawin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5.xml"/><Relationship Id="rId5" Type="http://schemas.openxmlformats.org/officeDocument/2006/relationships/image" Target="../media/image14.png"/><Relationship Id="rId10" Type="http://schemas.microsoft.com/office/2007/relationships/diagramDrawing" Target="../diagrams/drawing5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副标题 50">
            <a:extLst>
              <a:ext uri="{FF2B5EF4-FFF2-40B4-BE49-F238E27FC236}">
                <a16:creationId xmlns:a16="http://schemas.microsoft.com/office/drawing/2014/main" id="{ED8A9C68-16E0-4D77-82BF-2D7DF604F00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66750" y="3031616"/>
            <a:ext cx="10845800" cy="29627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SOUTHWEST  JIAOTONG  UNIVERSITY</a:t>
            </a:r>
          </a:p>
        </p:txBody>
      </p:sp>
      <p:sp>
        <p:nvSpPr>
          <p:cNvPr id="50" name="标题 49">
            <a:extLst>
              <a:ext uri="{FF2B5EF4-FFF2-40B4-BE49-F238E27FC236}">
                <a16:creationId xmlns:a16="http://schemas.microsoft.com/office/drawing/2014/main" id="{DA4B22E9-C1F1-4F78-8E82-EF5EC1DDA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0400" y="2058759"/>
            <a:ext cx="10858500" cy="6635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</a:rPr>
              <a:t>扶壁式挡土墙稳定检算程序设计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87C085B-6A2E-4D02-8481-4D613F977C46}"/>
              </a:ext>
            </a:extLst>
          </p:cNvPr>
          <p:cNvSpPr/>
          <p:nvPr/>
        </p:nvSpPr>
        <p:spPr>
          <a:xfrm>
            <a:off x="3611605" y="5216267"/>
            <a:ext cx="239848" cy="239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56">
            <a:extLst>
              <a:ext uri="{FF2B5EF4-FFF2-40B4-BE49-F238E27FC236}">
                <a16:creationId xmlns:a16="http://schemas.microsoft.com/office/drawing/2014/main" id="{2F76A6D5-AE1B-4338-9367-1918D9AF0326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14097" y="5149788"/>
            <a:ext cx="1945243" cy="384691"/>
          </a:xfrm>
          <a:custGeom>
            <a:avLst/>
            <a:gdLst>
              <a:gd name="connsiteX0" fmla="*/ 0 w 1747925"/>
              <a:gd name="connsiteY0" fmla="*/ 176559 h 353120"/>
              <a:gd name="connsiteX1" fmla="*/ 0 w 1747925"/>
              <a:gd name="connsiteY1" fmla="*/ 176560 h 353120"/>
              <a:gd name="connsiteX2" fmla="*/ 0 w 1747925"/>
              <a:gd name="connsiteY2" fmla="*/ 176560 h 353120"/>
              <a:gd name="connsiteX3" fmla="*/ 176560 w 1747925"/>
              <a:gd name="connsiteY3" fmla="*/ 0 h 353120"/>
              <a:gd name="connsiteX4" fmla="*/ 1571365 w 1747925"/>
              <a:gd name="connsiteY4" fmla="*/ 0 h 353120"/>
              <a:gd name="connsiteX5" fmla="*/ 1747925 w 1747925"/>
              <a:gd name="connsiteY5" fmla="*/ 176560 h 353120"/>
              <a:gd name="connsiteX6" fmla="*/ 1747924 w 1747925"/>
              <a:gd name="connsiteY6" fmla="*/ 176560 h 353120"/>
              <a:gd name="connsiteX7" fmla="*/ 1571364 w 1747925"/>
              <a:gd name="connsiteY7" fmla="*/ 353120 h 353120"/>
              <a:gd name="connsiteX8" fmla="*/ 176560 w 1747925"/>
              <a:gd name="connsiteY8" fmla="*/ 353119 h 353120"/>
              <a:gd name="connsiteX9" fmla="*/ 13875 w 1747925"/>
              <a:gd name="connsiteY9" fmla="*/ 245284 h 353120"/>
              <a:gd name="connsiteX10" fmla="*/ 0 w 1747925"/>
              <a:gd name="connsiteY10" fmla="*/ 176560 h 353120"/>
              <a:gd name="connsiteX11" fmla="*/ 13875 w 1747925"/>
              <a:gd name="connsiteY11" fmla="*/ 107835 h 353120"/>
              <a:gd name="connsiteX12" fmla="*/ 176560 w 1747925"/>
              <a:gd name="connsiteY12" fmla="*/ 0 h 35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7925" h="353120">
                <a:moveTo>
                  <a:pt x="0" y="176559"/>
                </a:moveTo>
                <a:lnTo>
                  <a:pt x="0" y="176560"/>
                </a:lnTo>
                <a:lnTo>
                  <a:pt x="0" y="176560"/>
                </a:lnTo>
                <a:close/>
                <a:moveTo>
                  <a:pt x="176560" y="0"/>
                </a:moveTo>
                <a:lnTo>
                  <a:pt x="1571365" y="0"/>
                </a:lnTo>
                <a:cubicBezTo>
                  <a:pt x="1668876" y="0"/>
                  <a:pt x="1747925" y="79049"/>
                  <a:pt x="1747925" y="176560"/>
                </a:cubicBezTo>
                <a:lnTo>
                  <a:pt x="1747924" y="176560"/>
                </a:lnTo>
                <a:cubicBezTo>
                  <a:pt x="1747924" y="274071"/>
                  <a:pt x="1668875" y="353120"/>
                  <a:pt x="1571364" y="353120"/>
                </a:cubicBezTo>
                <a:lnTo>
                  <a:pt x="176560" y="353119"/>
                </a:lnTo>
                <a:cubicBezTo>
                  <a:pt x="103427" y="353119"/>
                  <a:pt x="40679" y="308654"/>
                  <a:pt x="13875" y="245284"/>
                </a:cubicBezTo>
                <a:lnTo>
                  <a:pt x="0" y="176560"/>
                </a:lnTo>
                <a:lnTo>
                  <a:pt x="13875" y="107835"/>
                </a:lnTo>
                <a:cubicBezTo>
                  <a:pt x="40679" y="44465"/>
                  <a:pt x="103427" y="0"/>
                  <a:pt x="17656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z="1600" dirty="0"/>
              <a:t>汇报人：</a:t>
            </a:r>
            <a:r>
              <a:rPr lang="en-US" altLang="zh-CN" sz="1600" dirty="0"/>
              <a:t>123</a:t>
            </a:r>
            <a:r>
              <a:rPr lang="zh-CN" altLang="en-US" sz="1600" dirty="0"/>
              <a:t> </a:t>
            </a:r>
            <a:endParaRPr lang="en-US" altLang="zh-CN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4502897" y="5755341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2A348A8-57CD-6B5E-B236-F5B2BC5B3077}"/>
              </a:ext>
            </a:extLst>
          </p:cNvPr>
          <p:cNvSpPr/>
          <p:nvPr/>
        </p:nvSpPr>
        <p:spPr>
          <a:xfrm>
            <a:off x="8236430" y="5226323"/>
            <a:ext cx="239848" cy="239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56">
            <a:extLst>
              <a:ext uri="{FF2B5EF4-FFF2-40B4-BE49-F238E27FC236}">
                <a16:creationId xmlns:a16="http://schemas.microsoft.com/office/drawing/2014/main" id="{BC14B59B-D14B-389B-E926-9C741A5FF5CD}"/>
              </a:ext>
            </a:extLst>
          </p:cNvPr>
          <p:cNvSpPr txBox="1">
            <a:spLocks/>
          </p:cNvSpPr>
          <p:nvPr/>
        </p:nvSpPr>
        <p:spPr>
          <a:xfrm>
            <a:off x="6128543" y="5159844"/>
            <a:ext cx="1945243" cy="384691"/>
          </a:xfrm>
          <a:custGeom>
            <a:avLst/>
            <a:gdLst>
              <a:gd name="connsiteX0" fmla="*/ 0 w 1747925"/>
              <a:gd name="connsiteY0" fmla="*/ 176559 h 353120"/>
              <a:gd name="connsiteX1" fmla="*/ 0 w 1747925"/>
              <a:gd name="connsiteY1" fmla="*/ 176560 h 353120"/>
              <a:gd name="connsiteX2" fmla="*/ 0 w 1747925"/>
              <a:gd name="connsiteY2" fmla="*/ 176560 h 353120"/>
              <a:gd name="connsiteX3" fmla="*/ 176560 w 1747925"/>
              <a:gd name="connsiteY3" fmla="*/ 0 h 353120"/>
              <a:gd name="connsiteX4" fmla="*/ 1571365 w 1747925"/>
              <a:gd name="connsiteY4" fmla="*/ 0 h 353120"/>
              <a:gd name="connsiteX5" fmla="*/ 1747925 w 1747925"/>
              <a:gd name="connsiteY5" fmla="*/ 176560 h 353120"/>
              <a:gd name="connsiteX6" fmla="*/ 1747924 w 1747925"/>
              <a:gd name="connsiteY6" fmla="*/ 176560 h 353120"/>
              <a:gd name="connsiteX7" fmla="*/ 1571364 w 1747925"/>
              <a:gd name="connsiteY7" fmla="*/ 353120 h 353120"/>
              <a:gd name="connsiteX8" fmla="*/ 176560 w 1747925"/>
              <a:gd name="connsiteY8" fmla="*/ 353119 h 353120"/>
              <a:gd name="connsiteX9" fmla="*/ 13875 w 1747925"/>
              <a:gd name="connsiteY9" fmla="*/ 245284 h 353120"/>
              <a:gd name="connsiteX10" fmla="*/ 0 w 1747925"/>
              <a:gd name="connsiteY10" fmla="*/ 176560 h 353120"/>
              <a:gd name="connsiteX11" fmla="*/ 13875 w 1747925"/>
              <a:gd name="connsiteY11" fmla="*/ 107835 h 353120"/>
              <a:gd name="connsiteX12" fmla="*/ 176560 w 1747925"/>
              <a:gd name="connsiteY12" fmla="*/ 0 h 35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7925" h="353120">
                <a:moveTo>
                  <a:pt x="0" y="176559"/>
                </a:moveTo>
                <a:lnTo>
                  <a:pt x="0" y="176560"/>
                </a:lnTo>
                <a:lnTo>
                  <a:pt x="0" y="176560"/>
                </a:lnTo>
                <a:close/>
                <a:moveTo>
                  <a:pt x="176560" y="0"/>
                </a:moveTo>
                <a:lnTo>
                  <a:pt x="1571365" y="0"/>
                </a:lnTo>
                <a:cubicBezTo>
                  <a:pt x="1668876" y="0"/>
                  <a:pt x="1747925" y="79049"/>
                  <a:pt x="1747925" y="176560"/>
                </a:cubicBezTo>
                <a:lnTo>
                  <a:pt x="1747924" y="176560"/>
                </a:lnTo>
                <a:cubicBezTo>
                  <a:pt x="1747924" y="274071"/>
                  <a:pt x="1668875" y="353120"/>
                  <a:pt x="1571364" y="353120"/>
                </a:cubicBezTo>
                <a:lnTo>
                  <a:pt x="176560" y="353119"/>
                </a:lnTo>
                <a:cubicBezTo>
                  <a:pt x="103427" y="353119"/>
                  <a:pt x="40679" y="308654"/>
                  <a:pt x="13875" y="245284"/>
                </a:cubicBezTo>
                <a:lnTo>
                  <a:pt x="0" y="176560"/>
                </a:lnTo>
                <a:lnTo>
                  <a:pt x="13875" y="107835"/>
                </a:lnTo>
                <a:cubicBezTo>
                  <a:pt x="40679" y="44465"/>
                  <a:pt x="103427" y="0"/>
                  <a:pt x="17656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txBody>
          <a:bodyPr wrap="square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指导教师：</a:t>
            </a:r>
            <a:r>
              <a:rPr lang="en-US" altLang="zh-CN" sz="1600" dirty="0"/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10007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33500" y="255588"/>
            <a:ext cx="10858500" cy="81756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4C5A73-8760-4DC3-BD42-0958DD89A955}"/>
                  </a:ext>
                </a:extLst>
              </p:cNvPr>
              <p:cNvSpPr txBox="1"/>
              <p:nvPr/>
            </p:nvSpPr>
            <p:spPr>
              <a:xfrm>
                <a:off x="4166447" y="842144"/>
                <a:ext cx="385910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altLang="zh-CN" sz="3600" b="0" i="1" dirty="0">
                  <a:latin typeface="Cambria Math" panose="02040503050406030204" pitchFamily="18" charset="0"/>
                </a:endParaRPr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4C5A73-8760-4DC3-BD42-0958DD89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47" y="842144"/>
                <a:ext cx="3859106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8112B24-539D-44BD-FFA1-10BD5F2F5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422" y="2049319"/>
            <a:ext cx="3859578" cy="37860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1FC719-C95F-BFBC-10FA-FA40E581B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447" y="2040890"/>
            <a:ext cx="4099106" cy="38873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C316DC-CA2D-D09A-6C4D-1793BF6915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803"/>
          <a:stretch/>
        </p:blipFill>
        <p:spPr>
          <a:xfrm>
            <a:off x="0" y="1919362"/>
            <a:ext cx="4302493" cy="3899336"/>
          </a:xfrm>
          <a:prstGeom prst="rect">
            <a:avLst/>
          </a:prstGeom>
        </p:spPr>
      </p:pic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1210B4E7-9D88-4EE3-E8B0-4E2832294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570609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995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/>
              <p:nvPr/>
            </p:nvSpPr>
            <p:spPr>
              <a:xfrm>
                <a:off x="0" y="1409238"/>
                <a:ext cx="5372782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280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f>
                        <m:f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sin</m:t>
                          </m:r>
                          <m:r>
                            <a:rPr lang="en-US" altLang="zh-CN" sz="28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>
                              <a:latin typeface="Cambria Math"/>
                            </a:rPr>
                            <m:t>90°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φ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sin</m:t>
                          </m:r>
                          <m:r>
                            <a:rPr lang="en-US" altLang="zh-CN" sz="28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80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80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9238"/>
                <a:ext cx="5372782" cy="989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9289876-8A19-438F-A872-72AE83CD66F0}"/>
                  </a:ext>
                </a:extLst>
              </p:cNvPr>
              <p:cNvSpPr txBox="1"/>
              <p:nvPr/>
            </p:nvSpPr>
            <p:spPr>
              <a:xfrm>
                <a:off x="817717" y="2930866"/>
                <a:ext cx="540528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kern="1200" dirty="0"/>
                  <a:t>其中：</a:t>
                </a:r>
                <a:endParaRPr lang="en-US" altLang="zh-CN" sz="2000" kern="1200" dirty="0"/>
              </a:p>
              <a:p>
                <a:endParaRPr lang="en-US" altLang="zh-CN" sz="2000" kern="1200" dirty="0"/>
              </a:p>
              <a:p>
                <a:r>
                  <a:rPr lang="en-US" altLang="zh-CN" sz="2000" kern="1200" baseline="-25000" dirty="0"/>
                  <a:t> </a:t>
                </a:r>
                <a:r>
                  <a:rPr lang="en-US" altLang="zh-CN" sz="2000" kern="1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kern="120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kern="1200" dirty="0"/>
                  <a:t>属于</a:t>
                </a:r>
                <a:r>
                  <a:rPr lang="en-US" altLang="zh-CN" sz="2000" kern="1200" dirty="0"/>
                  <a:t>0</a:t>
                </a:r>
                <a:r>
                  <a:rPr lang="zh-CN" altLang="en-US" sz="2000" kern="1200" dirty="0"/>
                  <a:t>～</a:t>
                </a:r>
                <a14:m>
                  <m:oMath xmlns:m="http://schemas.openxmlformats.org/officeDocument/2006/math">
                    <m:r>
                      <a:rPr lang="en-US" altLang="zh-CN" sz="2000" b="0" i="1" kern="120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/>
                  <a:t>属于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0~90°−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9289876-8A19-438F-A872-72AE83CD6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17" y="2930866"/>
                <a:ext cx="5405283" cy="1323439"/>
              </a:xfrm>
              <a:prstGeom prst="rect">
                <a:avLst/>
              </a:prstGeom>
              <a:blipFill>
                <a:blip r:embed="rId8"/>
                <a:stretch>
                  <a:fillRect l="-1127" t="-2765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85A064D-AD6E-4CD0-B040-BE8476D395A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r="27967"/>
          <a:stretch/>
        </p:blipFill>
        <p:spPr>
          <a:xfrm>
            <a:off x="9649693" y="1316801"/>
            <a:ext cx="2387138" cy="34349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7AA4AD-B5A7-C551-1BC0-E18A5556E78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7635" r="19058" b="5519"/>
          <a:stretch/>
        </p:blipFill>
        <p:spPr>
          <a:xfrm>
            <a:off x="5404866" y="1110002"/>
            <a:ext cx="4475747" cy="4014874"/>
          </a:xfrm>
          <a:prstGeom prst="rect">
            <a:avLst/>
          </a:prstGeom>
        </p:spPr>
      </p:pic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C8410D41-7C78-0970-6B2A-951484287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666122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2041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7E0305-913F-5B01-8E37-2B1584EB1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6" t="7056" r="1009" b="7812"/>
          <a:stretch/>
        </p:blipFill>
        <p:spPr>
          <a:xfrm>
            <a:off x="5058822" y="1236384"/>
            <a:ext cx="7010631" cy="40063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B3ACFD-84BF-400B-394F-941C4668FA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 t="9071" r="6694" b="6130"/>
          <a:stretch/>
        </p:blipFill>
        <p:spPr>
          <a:xfrm>
            <a:off x="243903" y="1615223"/>
            <a:ext cx="4814919" cy="3541239"/>
          </a:xfrm>
          <a:prstGeom prst="rect">
            <a:avLst/>
          </a:prstGeom>
        </p:spPr>
      </p:pic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0A73189D-C421-7832-6D41-42639D836F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142101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6499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5AFB2B9-B11C-E857-F1F3-054C2C669D85}"/>
              </a:ext>
            </a:extLst>
          </p:cNvPr>
          <p:cNvGrpSpPr/>
          <p:nvPr/>
        </p:nvGrpSpPr>
        <p:grpSpPr>
          <a:xfrm>
            <a:off x="590660" y="1164167"/>
            <a:ext cx="11271140" cy="4529666"/>
            <a:chOff x="813651" y="1502397"/>
            <a:chExt cx="10401300" cy="38862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B5E5ED4-5B1B-1295-A247-1F9D8CA20DB7}"/>
                </a:ext>
              </a:extLst>
            </p:cNvPr>
            <p:cNvGrpSpPr/>
            <p:nvPr/>
          </p:nvGrpSpPr>
          <p:grpSpPr>
            <a:xfrm>
              <a:off x="813651" y="1502397"/>
              <a:ext cx="10401300" cy="3886200"/>
              <a:chOff x="992760" y="1485900"/>
              <a:chExt cx="10401300" cy="388620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A76265EE-F648-2017-D729-54664FDF3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760" y="1485900"/>
                <a:ext cx="10401300" cy="3886200"/>
              </a:xfrm>
              <a:prstGeom prst="rect">
                <a:avLst/>
              </a:prstGeom>
            </p:spPr>
          </p:pic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9A53063C-DA18-DA4D-01ED-DB34F11FC2BE}"/>
                  </a:ext>
                </a:extLst>
              </p:cNvPr>
              <p:cNvCxnSpPr/>
              <p:nvPr/>
            </p:nvCxnSpPr>
            <p:spPr>
              <a:xfrm flipH="1" flipV="1">
                <a:off x="2042160" y="3429000"/>
                <a:ext cx="538480" cy="136652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F06F2AF-7AC5-E804-B95A-780429FEE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0291" y="4335238"/>
              <a:ext cx="2731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FBD513E-19D0-DC94-AEDF-91E073666E00}"/>
                </a:ext>
              </a:extLst>
            </p:cNvPr>
            <p:cNvCxnSpPr>
              <a:cxnSpLocks/>
            </p:cNvCxnSpPr>
            <p:nvPr/>
          </p:nvCxnSpPr>
          <p:spPr>
            <a:xfrm>
              <a:off x="2220858" y="4030133"/>
              <a:ext cx="0" cy="2962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0229219-331E-83AC-69D9-0B3E4303EA44}"/>
                </a:ext>
              </a:extLst>
            </p:cNvPr>
            <p:cNvSpPr/>
            <p:nvPr/>
          </p:nvSpPr>
          <p:spPr>
            <a:xfrm>
              <a:off x="2167197" y="3829717"/>
              <a:ext cx="468668" cy="228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ysClr val="windowText" lastClr="000000"/>
                  </a:solidFill>
                </a:rPr>
                <a:t>Ey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B5CC7FF-42C5-3770-6A4F-90888A659244}"/>
                </a:ext>
              </a:extLst>
            </p:cNvPr>
            <p:cNvSpPr/>
            <p:nvPr/>
          </p:nvSpPr>
          <p:spPr>
            <a:xfrm>
              <a:off x="2488325" y="4249419"/>
              <a:ext cx="468668" cy="228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Ex</a:t>
              </a:r>
              <a:endParaRPr lang="zh-CN" altLang="en-US" dirty="0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A6C0AEA4-F782-5E34-1270-D392FB7BFD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142101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133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2B976E-372E-4D15-8697-8F1969F4E99A}"/>
              </a:ext>
            </a:extLst>
          </p:cNvPr>
          <p:cNvSpPr txBox="1"/>
          <p:nvPr/>
        </p:nvSpPr>
        <p:spPr>
          <a:xfrm>
            <a:off x="1689100" y="17272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A736F0-B534-4A46-9218-12D98D77256D}"/>
              </a:ext>
            </a:extLst>
          </p:cNvPr>
          <p:cNvGrpSpPr/>
          <p:nvPr/>
        </p:nvGrpSpPr>
        <p:grpSpPr>
          <a:xfrm>
            <a:off x="2139286" y="1216590"/>
            <a:ext cx="7602842" cy="1404393"/>
            <a:chOff x="2723949" y="2806116"/>
            <a:chExt cx="6655169" cy="122933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AB75BFB-98A7-4AF8-A03E-684A67D99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3949" y="2806116"/>
              <a:ext cx="6655169" cy="122933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D12CAF0-83D1-4CCD-8AB2-5C57134C9A2B}"/>
                </a:ext>
              </a:extLst>
            </p:cNvPr>
            <p:cNvSpPr/>
            <p:nvPr/>
          </p:nvSpPr>
          <p:spPr>
            <a:xfrm>
              <a:off x="6978316" y="2965351"/>
              <a:ext cx="1559292" cy="40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6F9209-7D81-4E0E-BAD5-3D1F5CC104F8}"/>
              </a:ext>
            </a:extLst>
          </p:cNvPr>
          <p:cNvGrpSpPr/>
          <p:nvPr/>
        </p:nvGrpSpPr>
        <p:grpSpPr>
          <a:xfrm>
            <a:off x="2274040" y="2888560"/>
            <a:ext cx="6128816" cy="2448464"/>
            <a:chOff x="2524296" y="2797304"/>
            <a:chExt cx="5283472" cy="172093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DFFCA8-AB01-45BD-AC7F-B3E946B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4296" y="2797304"/>
              <a:ext cx="5283472" cy="1720938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C97825C-7D76-49D9-A5C0-4C32272E877E}"/>
                </a:ext>
              </a:extLst>
            </p:cNvPr>
            <p:cNvSpPr/>
            <p:nvPr/>
          </p:nvSpPr>
          <p:spPr>
            <a:xfrm>
              <a:off x="6227545" y="2932252"/>
              <a:ext cx="1472666" cy="321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EEC0F24A-A660-018A-42B9-D7B89FC3A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112396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661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E2E8BE9-C037-4054-8C6B-14CC77DC5F99}"/>
              </a:ext>
            </a:extLst>
          </p:cNvPr>
          <p:cNvGrpSpPr/>
          <p:nvPr/>
        </p:nvGrpSpPr>
        <p:grpSpPr>
          <a:xfrm>
            <a:off x="3628723" y="1072535"/>
            <a:ext cx="4148489" cy="1593493"/>
            <a:chOff x="3726538" y="2655806"/>
            <a:chExt cx="4272056" cy="15463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A957C2-8791-4E20-ADD6-69CC8E2F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6538" y="2655806"/>
              <a:ext cx="4096569" cy="154638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DF01453-C3A3-42FE-A024-6CED2E0ED5BA}"/>
                </a:ext>
              </a:extLst>
            </p:cNvPr>
            <p:cNvSpPr/>
            <p:nvPr/>
          </p:nvSpPr>
          <p:spPr>
            <a:xfrm>
              <a:off x="7421078" y="2655806"/>
              <a:ext cx="577516" cy="624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E8477A-40D5-4F48-981D-58DA0B0C8982}"/>
              </a:ext>
            </a:extLst>
          </p:cNvPr>
          <p:cNvGrpSpPr/>
          <p:nvPr/>
        </p:nvGrpSpPr>
        <p:grpSpPr>
          <a:xfrm>
            <a:off x="2293471" y="2967741"/>
            <a:ext cx="6633105" cy="2448464"/>
            <a:chOff x="2293471" y="2967741"/>
            <a:chExt cx="6633105" cy="244846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38D2F6B-686B-45E6-BB27-4FA7A26A530E}"/>
                </a:ext>
              </a:extLst>
            </p:cNvPr>
            <p:cNvGrpSpPr/>
            <p:nvPr/>
          </p:nvGrpSpPr>
          <p:grpSpPr>
            <a:xfrm>
              <a:off x="2293471" y="2967741"/>
              <a:ext cx="6633105" cy="2448464"/>
              <a:chOff x="1982005" y="2797304"/>
              <a:chExt cx="5718206" cy="172093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70D6D37-5885-4297-A1AB-6C5D9186D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2005" y="2797304"/>
                <a:ext cx="5283472" cy="1720938"/>
              </a:xfrm>
              <a:prstGeom prst="rect">
                <a:avLst/>
              </a:prstGeom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A24817-0C16-4A65-9FA0-9A0BF1EF124F}"/>
                  </a:ext>
                </a:extLst>
              </p:cNvPr>
              <p:cNvSpPr/>
              <p:nvPr/>
            </p:nvSpPr>
            <p:spPr>
              <a:xfrm>
                <a:off x="6227545" y="2932252"/>
                <a:ext cx="1472666" cy="3210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32E2724-EF5B-4C2E-AF20-8A325A9CF81D}"/>
                </a:ext>
              </a:extLst>
            </p:cNvPr>
            <p:cNvSpPr/>
            <p:nvPr/>
          </p:nvSpPr>
          <p:spPr>
            <a:xfrm>
              <a:off x="6477802" y="2974206"/>
              <a:ext cx="1128999" cy="789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FA51CEB4-F936-DA3B-C4A9-071407D05A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236963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502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4837E-AA9B-412C-A876-0EF7AA7E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0" b="64306"/>
          <a:stretch/>
        </p:blipFill>
        <p:spPr>
          <a:xfrm>
            <a:off x="1003300" y="1072535"/>
            <a:ext cx="9200561" cy="4548619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84FD50AB-4C9B-EC0E-97FA-C7EE17981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334236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44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93BBA-9F20-4580-8612-3EF4EC47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00" y="3277627"/>
            <a:ext cx="7184200" cy="23635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EDE315-FAE5-49F3-88BA-3B3F925F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92" y="1113809"/>
            <a:ext cx="7238416" cy="2122543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0B9E2D7-2939-79BF-EF1B-E9185BBCB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76786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60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程序设计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DA0705-DD46-7ED7-6F17-BC324279B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26" y="1664068"/>
            <a:ext cx="4781550" cy="2990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602526-51A6-677D-E4C8-28409D39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55" y="887634"/>
            <a:ext cx="2168321" cy="5082732"/>
          </a:xfrm>
          <a:prstGeom prst="rect">
            <a:avLst/>
          </a:prstGeom>
        </p:spPr>
      </p:pic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747AC536-6352-4479-6E07-3651965C6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369121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876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BDE7D8-FBE3-8A00-5EF0-F088ACE06A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"/>
          <a:stretch/>
        </p:blipFill>
        <p:spPr>
          <a:xfrm>
            <a:off x="3242544" y="882500"/>
            <a:ext cx="5706912" cy="51841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程序设计</a:t>
            </a: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8E2EFF98-9FC5-7867-D99C-086BD9B8A9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926600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48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AD8F2493-EE70-49DA-91C0-5C1EE382B186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/>
        </p:nvSpPr>
        <p:spPr>
          <a:xfrm rot="16200000">
            <a:off x="-1646906" y="2926862"/>
            <a:ext cx="5445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8800" b="1" spc="50" dirty="0">
                <a:solidFill>
                  <a:schemeClr val="accent1"/>
                </a:solidFill>
                <a:latin typeface="+mj-lt"/>
              </a:rPr>
              <a:t>.</a:t>
            </a:r>
            <a:endParaRPr lang="zh-CN" altLang="en-US" sz="8800" b="1" spc="5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/>
        </p:nvSpPr>
        <p:spPr>
          <a:xfrm>
            <a:off x="1101015" y="4859356"/>
            <a:ext cx="861774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400" b="1" spc="600" dirty="0">
                <a:solidFill>
                  <a:schemeClr val="accent1"/>
                </a:solidFill>
              </a:rPr>
              <a:t>目录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88A1B6B-C231-4AC7-B775-1F01B34A4058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CF8912-1D78-4DDC-BD8B-3840053774E0}"/>
              </a:ext>
            </a:extLst>
          </p:cNvPr>
          <p:cNvSpPr txBox="1"/>
          <p:nvPr/>
        </p:nvSpPr>
        <p:spPr>
          <a:xfrm>
            <a:off x="566794" y="6583649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竢实扬华  自强不息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1150613" y="6126091"/>
            <a:ext cx="580327" cy="108000"/>
            <a:chOff x="10467218" y="6126091"/>
            <a:chExt cx="580327" cy="108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79" y="159386"/>
            <a:ext cx="1551096" cy="43726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95214E9-58A7-7B2A-DD83-5DE090D6CCF9}"/>
              </a:ext>
            </a:extLst>
          </p:cNvPr>
          <p:cNvGrpSpPr/>
          <p:nvPr/>
        </p:nvGrpSpPr>
        <p:grpSpPr>
          <a:xfrm>
            <a:off x="2032000" y="707424"/>
            <a:ext cx="8128000" cy="5418667"/>
            <a:chOff x="2032000" y="707424"/>
            <a:chExt cx="8128000" cy="5418667"/>
          </a:xfrm>
        </p:grpSpPr>
        <p:graphicFrame>
          <p:nvGraphicFramePr>
            <p:cNvPr id="27" name="图示 26">
              <a:extLst>
                <a:ext uri="{FF2B5EF4-FFF2-40B4-BE49-F238E27FC236}">
                  <a16:creationId xmlns:a16="http://schemas.microsoft.com/office/drawing/2014/main" id="{F30BBB65-D55D-4A17-9998-36301C6C667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95847392"/>
                </p:ext>
              </p:extLst>
            </p:nvPr>
          </p:nvGraphicFramePr>
          <p:xfrm>
            <a:off x="2032000" y="707424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38D1150-1855-4328-A800-3BE71FE9C5A8}"/>
                </a:ext>
              </a:extLst>
            </p:cNvPr>
            <p:cNvSpPr txBox="1"/>
            <p:nvPr/>
          </p:nvSpPr>
          <p:spPr>
            <a:xfrm>
              <a:off x="2282836" y="1287780"/>
              <a:ext cx="1064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60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B99D52C-4FCA-4BBC-B990-C9F85AB56EFB}"/>
                </a:ext>
              </a:extLst>
            </p:cNvPr>
            <p:cNvSpPr txBox="1"/>
            <p:nvPr/>
          </p:nvSpPr>
          <p:spPr>
            <a:xfrm>
              <a:off x="2747578" y="2946824"/>
              <a:ext cx="1064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60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D057818-57FA-47F7-B701-39374073C247}"/>
                </a:ext>
              </a:extLst>
            </p:cNvPr>
            <p:cNvSpPr txBox="1"/>
            <p:nvPr/>
          </p:nvSpPr>
          <p:spPr>
            <a:xfrm>
              <a:off x="2282836" y="4554558"/>
              <a:ext cx="1064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60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3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38E61D-88D3-4AB1-9BB3-CA4C08B76F15}"/>
              </a:ext>
            </a:extLst>
          </p:cNvPr>
          <p:cNvSpPr txBox="1"/>
          <p:nvPr/>
        </p:nvSpPr>
        <p:spPr>
          <a:xfrm>
            <a:off x="1306528" y="1785686"/>
            <a:ext cx="936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332D78E-BED6-4F48-AF68-790456243E15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B7D3E9-A7D2-5E6B-5D93-2E89F07B4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555" t="5449" r="530" b="5830"/>
          <a:stretch/>
        </p:blipFill>
        <p:spPr>
          <a:xfrm>
            <a:off x="1420597" y="878541"/>
            <a:ext cx="9360816" cy="5474415"/>
          </a:xfrm>
          <a:prstGeom prst="rect">
            <a:avLst/>
          </a:prstGeom>
        </p:spPr>
      </p:pic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7DDB583C-5646-F20A-5E7C-DF4B70537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77955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784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D332D78E-BED6-4F48-AF68-790456243E15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B0A15F-C1B2-BB1C-C35C-5E3D70111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7047"/>
          <a:stretch/>
        </p:blipFill>
        <p:spPr>
          <a:xfrm>
            <a:off x="884188" y="1334086"/>
            <a:ext cx="5548362" cy="36806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6BA279-7B67-7913-E297-E6B046747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86" y="1334086"/>
            <a:ext cx="3758064" cy="3927042"/>
          </a:xfrm>
          <a:prstGeom prst="rect">
            <a:avLst/>
          </a:prstGeom>
        </p:spPr>
      </p:pic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7C861909-6C94-AA40-4CA7-48A0A9AB3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936550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7A062C40-CF92-8DF6-4A32-E9A968D388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958" t="882" r="14275" b="52223"/>
          <a:stretch/>
        </p:blipFill>
        <p:spPr>
          <a:xfrm>
            <a:off x="1657750" y="832166"/>
            <a:ext cx="9061618" cy="31252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9F7D8A0-EA60-5E1A-51E2-6C5061E3FF4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236" t="2197" r="3131" b="22331"/>
          <a:stretch/>
        </p:blipFill>
        <p:spPr>
          <a:xfrm>
            <a:off x="1595720" y="832166"/>
            <a:ext cx="9185677" cy="3176794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B2E678E8-FC40-1CC5-2AC1-B1F4F57D7C85}"/>
              </a:ext>
            </a:extLst>
          </p:cNvPr>
          <p:cNvGrpSpPr/>
          <p:nvPr/>
        </p:nvGrpSpPr>
        <p:grpSpPr>
          <a:xfrm>
            <a:off x="0" y="0"/>
            <a:ext cx="12192000" cy="6889563"/>
            <a:chOff x="24964" y="-31563"/>
            <a:chExt cx="12192000" cy="688956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C5BBAC4-1F80-4DFE-A28F-C1211C884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964" y="-31563"/>
              <a:ext cx="12192000" cy="688956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51FE30E-8EB3-9CD8-F292-791CA4D87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5964" y="1174886"/>
              <a:ext cx="3810000" cy="3095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27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D332D78E-BED6-4F48-AF68-790456243E15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D3755C1-4D66-72C0-FD25-E1A1F8E6E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0055" r="6300" b="10493"/>
          <a:stretch/>
        </p:blipFill>
        <p:spPr>
          <a:xfrm>
            <a:off x="1942699" y="1012922"/>
            <a:ext cx="8306602" cy="4832155"/>
          </a:xfrm>
          <a:prstGeom prst="rect">
            <a:avLst/>
          </a:prstGeom>
        </p:spPr>
      </p:pic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90BD4A2D-4B3D-52EE-AA73-2C9CC2F5A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345780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89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438889FF-AC7C-4ED3-2EB7-421024E19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818313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BC4214F7-BB2F-823C-691C-D0D5907A2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21" y="981206"/>
            <a:ext cx="12004158" cy="53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4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E7E9AA-7D68-4632-B73A-5D1F04D64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2321" t="53702" r="52643"/>
          <a:stretch/>
        </p:blipFill>
        <p:spPr>
          <a:xfrm>
            <a:off x="239551" y="1613435"/>
            <a:ext cx="5544490" cy="36311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4A1537-3C9F-FA69-FEC5-271EB2C7AE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13679"/>
          <a:stretch/>
        </p:blipFill>
        <p:spPr>
          <a:xfrm>
            <a:off x="5841566" y="891205"/>
            <a:ext cx="5986334" cy="25837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93B4ED-5364-B949-F13A-4D46B930F3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53326" t="33212" r="11494" b="32983"/>
          <a:stretch/>
        </p:blipFill>
        <p:spPr>
          <a:xfrm>
            <a:off x="5841566" y="3580839"/>
            <a:ext cx="6110883" cy="2507715"/>
          </a:xfrm>
          <a:prstGeom prst="rect">
            <a:avLst/>
          </a:prstGeom>
        </p:spPr>
      </p:pic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0A197E70-22D9-21E3-863C-C1644D8CA7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768911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7630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 </a:t>
            </a:r>
            <a:r>
              <a:rPr lang="zh-CN" altLang="en-US"/>
              <a:t>程序设计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EB254E-0503-3642-9734-00E6EE85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99" y="1711740"/>
            <a:ext cx="8143875" cy="1533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4C0C42-CA7D-D42C-9C4B-2AB512A2D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999" y="3736560"/>
            <a:ext cx="8029575" cy="1409700"/>
          </a:xfrm>
          <a:prstGeom prst="rect">
            <a:avLst/>
          </a:prstGeom>
        </p:spPr>
      </p:pic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220813A3-836D-0BBB-3E54-D92317F634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768911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61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D9F72A3-BC9E-4A51-B02C-21E779997B57}"/>
              </a:ext>
            </a:extLst>
          </p:cNvPr>
          <p:cNvSpPr txBox="1">
            <a:spLocks/>
          </p:cNvSpPr>
          <p:nvPr/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2.3 </a:t>
            </a:r>
            <a:r>
              <a:rPr lang="zh-CN" altLang="en-US" dirty="0"/>
              <a:t>测试评估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D34DED-F32A-1D77-97A3-8D2ACFA8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54" y="1428750"/>
            <a:ext cx="92773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4577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总结讨论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DB1860A-802D-B812-B441-55A59BDFEF36}"/>
              </a:ext>
            </a:extLst>
          </p:cNvPr>
          <p:cNvGrpSpPr/>
          <p:nvPr/>
        </p:nvGrpSpPr>
        <p:grpSpPr>
          <a:xfrm>
            <a:off x="11150613" y="6126091"/>
            <a:ext cx="580327" cy="108000"/>
            <a:chOff x="10467218" y="6126091"/>
            <a:chExt cx="580327" cy="108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5F026D4-0CF0-BBD3-6F01-6A214696B48C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221A3DA-9AD3-980B-BC74-D6EF8C654D8F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4D7B96E-EDD5-FF98-E534-525E57711EB7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74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>
            <a:extLst>
              <a:ext uri="{FF2B5EF4-FFF2-40B4-BE49-F238E27FC236}">
                <a16:creationId xmlns:a16="http://schemas.microsoft.com/office/drawing/2014/main" id="{71A30F86-8AFA-4C51-BAB6-58518BAF58AF}"/>
              </a:ext>
            </a:extLst>
          </p:cNvPr>
          <p:cNvSpPr txBox="1">
            <a:spLocks/>
          </p:cNvSpPr>
          <p:nvPr/>
        </p:nvSpPr>
        <p:spPr>
          <a:xfrm>
            <a:off x="810314" y="1952272"/>
            <a:ext cx="7756170" cy="740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800" b="1" spc="300" dirty="0">
                <a:solidFill>
                  <a:schemeClr val="bg1"/>
                </a:solidFill>
              </a:rPr>
              <a:t>敬请各位老师批评指正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0402489D-455C-4999-ADDF-DF3E04B5438F}"/>
              </a:ext>
            </a:extLst>
          </p:cNvPr>
          <p:cNvSpPr txBox="1">
            <a:spLocks/>
          </p:cNvSpPr>
          <p:nvPr/>
        </p:nvSpPr>
        <p:spPr>
          <a:xfrm>
            <a:off x="844798" y="2815864"/>
            <a:ext cx="5203755" cy="289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>
                <a:solidFill>
                  <a:schemeClr val="bg1"/>
                </a:solidFill>
              </a:rPr>
              <a:t>THANK YOU FOR YOUR GUIDANCE</a:t>
            </a:r>
            <a:endParaRPr lang="zh-CN" alt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矩形: 圆角 4">
            <a:extLst>
              <a:ext uri="{FF2B5EF4-FFF2-40B4-BE49-F238E27FC236}">
                <a16:creationId xmlns:a16="http://schemas.microsoft.com/office/drawing/2014/main" id="{A8001361-7C49-4661-AF5E-A3DEB985A852}"/>
              </a:ext>
            </a:extLst>
          </p:cNvPr>
          <p:cNvSpPr/>
          <p:nvPr/>
        </p:nvSpPr>
        <p:spPr>
          <a:xfrm>
            <a:off x="979267" y="3610094"/>
            <a:ext cx="2005979" cy="369333"/>
          </a:xfrm>
          <a:prstGeom prst="roundRect">
            <a:avLst>
              <a:gd name="adj" fmla="val 8456"/>
            </a:avLst>
          </a:prstGeom>
          <a:solidFill>
            <a:srgbClr val="F5D699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rgbClr val="780009"/>
                </a:solidFill>
                <a:latin typeface="+mn-ea"/>
              </a:rPr>
              <a:t>汇报人：</a:t>
            </a:r>
            <a:r>
              <a:rPr lang="en-US" altLang="zh-CN" b="1" dirty="0">
                <a:solidFill>
                  <a:srgbClr val="780009"/>
                </a:solidFill>
                <a:latin typeface="+mn-ea"/>
              </a:rPr>
              <a:t>123</a:t>
            </a:r>
            <a:endParaRPr lang="zh-CN" altLang="en-US" b="1" dirty="0">
              <a:solidFill>
                <a:srgbClr val="780009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6" y="830021"/>
            <a:ext cx="2540500" cy="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9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选题背景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E2BED7C-10F4-AC3F-175B-7938CA30F364}"/>
              </a:ext>
            </a:extLst>
          </p:cNvPr>
          <p:cNvGrpSpPr/>
          <p:nvPr/>
        </p:nvGrpSpPr>
        <p:grpSpPr>
          <a:xfrm>
            <a:off x="11150613" y="6126091"/>
            <a:ext cx="580327" cy="108000"/>
            <a:chOff x="10467218" y="6126091"/>
            <a:chExt cx="580327" cy="108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BF4CB6A-21FA-8394-67A0-3891114D054A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8C3AFC3-DBC8-7233-3AE6-DD9E05C66160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7DF9E70-E7C9-E1C4-EE8F-CF69201161E4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47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选题背景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07A3E7-2A14-4401-8B41-A22B46088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68" t="19932" r="2968" b="48654"/>
          <a:stretch/>
        </p:blipFill>
        <p:spPr>
          <a:xfrm>
            <a:off x="5145172" y="2382624"/>
            <a:ext cx="6168069" cy="30499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552F06-2E18-400F-B813-7FE5AABC1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43" y="2382624"/>
            <a:ext cx="4947347" cy="304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C55625-3E19-473C-A13E-6CCA324DDA15}"/>
              </a:ext>
            </a:extLst>
          </p:cNvPr>
          <p:cNvSpPr txBox="1"/>
          <p:nvPr/>
        </p:nvSpPr>
        <p:spPr>
          <a:xfrm>
            <a:off x="2348845" y="1116384"/>
            <a:ext cx="74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扶壁式挡土墙稳定检算程序设计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674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515437" y="2105561"/>
            <a:ext cx="239681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0D034F-F21D-4FEE-B13B-382D858F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400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研究过程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F306C0-5563-BF66-388A-94EA675DE4E7}"/>
              </a:ext>
            </a:extLst>
          </p:cNvPr>
          <p:cNvGrpSpPr/>
          <p:nvPr/>
        </p:nvGrpSpPr>
        <p:grpSpPr>
          <a:xfrm>
            <a:off x="11150613" y="6126091"/>
            <a:ext cx="580327" cy="108000"/>
            <a:chOff x="10467218" y="6126091"/>
            <a:chExt cx="580327" cy="1080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8C974F1-5D0D-1B41-79D1-CBB07684EA1F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9048652-1B26-1575-7D75-139228A45A3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FB61E58-9515-95FE-B2BA-1774FC10BBC0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4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研究过程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140E3C9-2499-42F7-BD29-856005A95B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1172536"/>
              </p:ext>
            </p:extLst>
          </p:nvPr>
        </p:nvGraphicFramePr>
        <p:xfrm>
          <a:off x="702733" y="1439333"/>
          <a:ext cx="10710333" cy="399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39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A0E8AEC-22D7-4502-AC30-2E7A4D803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33443"/>
              </p:ext>
            </p:extLst>
          </p:nvPr>
        </p:nvGraphicFramePr>
        <p:xfrm>
          <a:off x="1193014" y="1072535"/>
          <a:ext cx="10317114" cy="553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518837A8-CF21-4242-88A2-BB0C3D7C5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008184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BA0343A-BB3A-46E9-B45E-9817E8D8B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67975" y="-231909"/>
            <a:ext cx="4689381" cy="7298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DE184-8AD0-44B6-BB08-46EC4F7E24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89" t="61682" r="23030" b="20293"/>
          <a:stretch/>
        </p:blipFill>
        <p:spPr>
          <a:xfrm>
            <a:off x="0" y="2766738"/>
            <a:ext cx="4981385" cy="27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300" y="254971"/>
            <a:ext cx="10858500" cy="8175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算法分析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/>
              <p:nvPr/>
            </p:nvSpPr>
            <p:spPr>
              <a:xfrm>
                <a:off x="4745308" y="905515"/>
                <a:ext cx="295495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altLang="zh-CN" sz="36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3600" b="0" dirty="0"/>
              </a:p>
              <a:p>
                <a:endParaRPr lang="zh-CN" altLang="en-US" sz="36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FA1499-A5BB-4736-B605-3DA9588D1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08" y="905515"/>
                <a:ext cx="2954955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4720D1F-295F-EF5C-1143-2B1A8038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641" y="1583457"/>
            <a:ext cx="4362264" cy="3489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95DA71-F43F-7CA4-15E3-876622593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812" y="1848924"/>
            <a:ext cx="4213839" cy="33701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B76E2E-19E4-4617-F498-7420C92649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" y="1759914"/>
            <a:ext cx="4212666" cy="3370133"/>
          </a:xfrm>
          <a:prstGeom prst="rect">
            <a:avLst/>
          </a:prstGeom>
        </p:spPr>
      </p:pic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D711F65C-8A84-AE90-BE29-760FF2D58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0330086"/>
              </p:ext>
            </p:extLst>
          </p:nvPr>
        </p:nvGraphicFramePr>
        <p:xfrm>
          <a:off x="0" y="6337005"/>
          <a:ext cx="12567684" cy="52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778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民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7010E"/>
      </a:accent1>
      <a:accent2>
        <a:srgbClr val="CC4226"/>
      </a:accent2>
      <a:accent3>
        <a:srgbClr val="2B948C"/>
      </a:accent3>
      <a:accent4>
        <a:srgbClr val="3B5DCC"/>
      </a:accent4>
      <a:accent5>
        <a:srgbClr val="FCDE99"/>
      </a:accent5>
      <a:accent6>
        <a:srgbClr val="5C448A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5430</TotalTime>
  <Words>533</Words>
  <Application>Microsoft Office PowerPoint</Application>
  <PresentationFormat>宽屏</PresentationFormat>
  <Paragraphs>187</Paragraphs>
  <Slides>28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微软雅黑</vt:lpstr>
      <vt:lpstr>Arial</vt:lpstr>
      <vt:lpstr>Calibri</vt:lpstr>
      <vt:lpstr>Cambria Math</vt:lpstr>
      <vt:lpstr>Impact</vt:lpstr>
      <vt:lpstr>Office 主题​​</vt:lpstr>
      <vt:lpstr>扶壁式挡土墙稳定检算程序设计</vt:lpstr>
      <vt:lpstr>PowerPoint 演示文稿</vt:lpstr>
      <vt:lpstr>选题背景</vt:lpstr>
      <vt:lpstr>选题背景 </vt:lpstr>
      <vt:lpstr>研究过程</vt:lpstr>
      <vt:lpstr>研究过程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2.1 算法分析</vt:lpstr>
      <vt:lpstr>2.2 程序设计</vt:lpstr>
      <vt:lpstr>2.2 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总结讨论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SWJTU</dc:creator>
  <cp:lastModifiedBy>shaokai</cp:lastModifiedBy>
  <cp:revision>254</cp:revision>
  <dcterms:created xsi:type="dcterms:W3CDTF">2018-12-17T16:17:19Z</dcterms:created>
  <dcterms:modified xsi:type="dcterms:W3CDTF">2022-06-17T06:59:10Z</dcterms:modified>
</cp:coreProperties>
</file>